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5" autoAdjust="0"/>
    <p:restoredTop sz="73455" autoAdjust="0"/>
  </p:normalViewPr>
  <p:slideViewPr>
    <p:cSldViewPr snapToGrid="0">
      <p:cViewPr varScale="1">
        <p:scale>
          <a:sx n="84" d="100"/>
          <a:sy n="8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Internet</a:t>
            </a:r>
            <a:r>
              <a:rPr lang="en-GB" sz="28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Penetration 2017</a:t>
            </a:r>
            <a:endParaRPr lang="en-GB" sz="28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732331681773594"/>
          <c:y val="0.13188948323706765"/>
          <c:w val="0.81117323249844508"/>
          <c:h val="0.7802544678261871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Syria</c:v>
                </c:pt>
                <c:pt idx="1">
                  <c:v>DRC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0.33</c:v>
                </c:pt>
                <c:pt idx="1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3-4928-8D7D-54625EDC2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022584"/>
        <c:axId val="369020624"/>
      </c:barChart>
      <c:catAx>
        <c:axId val="369022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9020624"/>
        <c:crosses val="autoZero"/>
        <c:auto val="1"/>
        <c:lblAlgn val="ctr"/>
        <c:lblOffset val="100"/>
        <c:noMultiLvlLbl val="0"/>
      </c:catAx>
      <c:valAx>
        <c:axId val="36902062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baseline="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Internet penetration as % of population</a:t>
                </a:r>
                <a:endParaRPr lang="en-GB" sz="24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2959317075092675E-4"/>
              <c:y val="0.176448305246197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6902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B27B-9549-4741-AA13-C90830468916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BE491-920F-4F9A-B069-04FA8F7FC3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8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t>DAMON</a:t>
            </a:r>
          </a:p>
        </p:txBody>
      </p:sp>
    </p:spTree>
    <p:extLst>
      <p:ext uri="{BB962C8B-B14F-4D97-AF65-F5344CB8AC3E}">
        <p14:creationId xmlns:p14="http://schemas.microsoft.com/office/powerpoint/2010/main" val="423227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1950-</a:t>
            </a:r>
            <a:r>
              <a:rPr lang="en-GB" dirty="0" err="1"/>
              <a:t>60’s’s</a:t>
            </a:r>
            <a:endParaRPr lang="en-GB" dirty="0"/>
          </a:p>
          <a:p>
            <a:pPr marL="628650" lvl="1" indent="-171450">
              <a:buFontTx/>
              <a:buChar char="-"/>
            </a:pPr>
            <a:r>
              <a:rPr lang="en-GB" dirty="0"/>
              <a:t>Arms</a:t>
            </a:r>
            <a:r>
              <a:rPr lang="en-GB" baseline="0" dirty="0"/>
              <a:t> Control a social concern, so society should police it</a:t>
            </a:r>
          </a:p>
          <a:p>
            <a:pPr marL="628650" lvl="1" indent="-171450">
              <a:buFontTx/>
              <a:buChar char="-"/>
            </a:pPr>
            <a:r>
              <a:rPr lang="en-GB" baseline="0" dirty="0"/>
              <a:t>Utopian in ambition, unenforceable?</a:t>
            </a:r>
          </a:p>
          <a:p>
            <a:pPr marL="628650" lvl="1" indent="-171450">
              <a:buFontTx/>
              <a:buChar char="-"/>
            </a:pPr>
            <a:r>
              <a:rPr lang="en-GB" baseline="0" dirty="0"/>
              <a:t>Idea that citizens would report on arms control violations and government would be held to account</a:t>
            </a:r>
          </a:p>
          <a:p>
            <a:pPr marL="628650" lvl="1" indent="-171450">
              <a:buFontTx/>
              <a:buChar char="-"/>
            </a:pPr>
            <a:r>
              <a:rPr lang="en-GB" baseline="0" dirty="0"/>
              <a:t>Nice idea of a 1 mission dollar reward though</a:t>
            </a:r>
          </a:p>
          <a:p>
            <a:pPr marL="628650" lvl="1" indent="-171450">
              <a:buFontTx/>
              <a:buChar char="-"/>
            </a:pPr>
            <a:endParaRPr lang="en-GB" baseline="0" dirty="0"/>
          </a:p>
          <a:p>
            <a:pPr marL="171450" lvl="0" indent="-171450">
              <a:buFontTx/>
              <a:buChar char="-"/>
            </a:pPr>
            <a:r>
              <a:rPr lang="en-GB" baseline="0" dirty="0" err="1"/>
              <a:t>1990’s</a:t>
            </a:r>
            <a:endParaRPr lang="en-GB" baseline="0" dirty="0"/>
          </a:p>
          <a:p>
            <a:pPr marL="628650" lvl="1" indent="-171450">
              <a:buFontTx/>
              <a:buChar char="-"/>
            </a:pPr>
            <a:r>
              <a:rPr lang="en-GB" baseline="0" dirty="0"/>
              <a:t>Renewed interest led to actual action</a:t>
            </a:r>
          </a:p>
          <a:p>
            <a:pPr marL="628650" lvl="1" indent="-171450">
              <a:buFontTx/>
              <a:buChar char="-"/>
            </a:pPr>
            <a:r>
              <a:rPr lang="en-GB" baseline="0" dirty="0"/>
              <a:t>1998 - International Campaign to Ban Landmines  set up Landmine Monitor, a reporting mechanism for civil society.</a:t>
            </a:r>
          </a:p>
          <a:p>
            <a:pPr marL="628650" lvl="1" indent="-171450">
              <a:buFontTx/>
              <a:buChar char="-"/>
            </a:pPr>
            <a:r>
              <a:rPr lang="en-GB" baseline="0" dirty="0"/>
              <a:t>1989 - US </a:t>
            </a:r>
            <a:r>
              <a:rPr lang="en-GB" baseline="0" dirty="0" err="1"/>
              <a:t>whistleblower</a:t>
            </a:r>
            <a:r>
              <a:rPr lang="en-GB" baseline="0" dirty="0"/>
              <a:t> protection</a:t>
            </a:r>
          </a:p>
          <a:p>
            <a:pPr marL="628650" lvl="1" indent="-171450">
              <a:buFontTx/>
              <a:buChar char="-"/>
            </a:pPr>
            <a:r>
              <a:rPr lang="en-GB" baseline="0" dirty="0"/>
              <a:t>1993 - </a:t>
            </a:r>
            <a:r>
              <a:rPr lang="en-GB" dirty="0"/>
              <a:t>Russian Federal Law on State Secrets – some information MUST be divulged:</a:t>
            </a:r>
            <a:r>
              <a:rPr lang="en-GB" baseline="0" dirty="0"/>
              <a:t> “</a:t>
            </a:r>
            <a:r>
              <a:rPr lang="en-GB" dirty="0"/>
              <a:t>extraordinary events and catastrophes” </a:t>
            </a:r>
            <a:r>
              <a:rPr lang="en-GB" dirty="0" err="1"/>
              <a:t>inc.</a:t>
            </a:r>
            <a:r>
              <a:rPr lang="en-GB" dirty="0"/>
              <a:t> ecological </a:t>
            </a:r>
          </a:p>
          <a:p>
            <a:pPr marL="628650" lvl="1" indent="-171450">
              <a:buFontTx/>
              <a:buChar char="-"/>
            </a:pPr>
            <a:r>
              <a:rPr lang="en-GB" baseline="0" dirty="0"/>
              <a:t>1999 – Public Interest Disclosure Act</a:t>
            </a:r>
          </a:p>
          <a:p>
            <a:pPr marL="628650" lvl="1" indent="-171450">
              <a:buFontTx/>
              <a:buChar char="-"/>
            </a:pPr>
            <a:endParaRPr lang="en-GB" baseline="0" dirty="0"/>
          </a:p>
          <a:p>
            <a:pPr marL="0" lvl="0" indent="0">
              <a:buFontTx/>
              <a:buNone/>
            </a:pPr>
            <a:r>
              <a:rPr lang="en-GB" baseline="0" dirty="0"/>
              <a:t>- </a:t>
            </a:r>
            <a:r>
              <a:rPr lang="en-GB" baseline="0" dirty="0" err="1"/>
              <a:t>2000’s</a:t>
            </a:r>
            <a:r>
              <a:rPr lang="en-GB" baseline="0" dirty="0"/>
              <a:t> – Everyone is doing it, all the time due to huge changes: Web 2.0, smart phones, </a:t>
            </a:r>
            <a:r>
              <a:rPr lang="en-GB" baseline="0" dirty="0" err="1"/>
              <a:t>etc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E491-920F-4F9A-B069-04FA8F7FC3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1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Example: Rocket launches</a:t>
            </a:r>
            <a:r>
              <a:rPr lang="en-GB" baseline="0" dirty="0"/>
              <a:t> in Russia targeting Ukraine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BUT: there’s too much to do ourselves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AI Simply is not at the point where it can take over from humans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E491-920F-4F9A-B069-04FA8F7FC3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Real-time</a:t>
            </a:r>
            <a:r>
              <a:rPr lang="en-GB" baseline="0" dirty="0"/>
              <a:t> intelligence using social media</a:t>
            </a:r>
          </a:p>
          <a:p>
            <a:endParaRPr lang="en-GB" dirty="0"/>
          </a:p>
          <a:p>
            <a:r>
              <a:rPr lang="en-GB" dirty="0"/>
              <a:t>Can be incredibly quick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E491-920F-4F9A-B069-04FA8F7FC3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0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</a:t>
            </a:r>
            <a:r>
              <a:rPr lang="en-GB" baseline="0" dirty="0"/>
              <a:t> used to identify events in very near real time</a:t>
            </a:r>
          </a:p>
          <a:p>
            <a:endParaRPr lang="en-GB" baseline="0" dirty="0"/>
          </a:p>
          <a:p>
            <a:r>
              <a:rPr lang="en-GB" baseline="0" dirty="0"/>
              <a:t>Can be used to identify potential witnesses and useful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E491-920F-4F9A-B069-04FA8F7FC3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</a:t>
            </a:r>
            <a:r>
              <a:rPr lang="en-GB" baseline="0" dirty="0"/>
              <a:t> Syria w</a:t>
            </a:r>
            <a:r>
              <a:rPr lang="en-GB" dirty="0"/>
              <a:t>e</a:t>
            </a:r>
            <a:r>
              <a:rPr lang="en-GB" baseline="0" dirty="0"/>
              <a:t> may be able to reach criminal prosecutions, but mostly there is enough material to enable transitional justice.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But in DRC? Not really effective.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BE491-920F-4F9A-B069-04FA8F7FC3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8742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96420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4307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7448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2921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1430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22860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34290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45720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2921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6677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38200" y="230188"/>
            <a:ext cx="10515600" cy="1595438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457200">
              <a:lnSpc>
                <a:spcPct val="90000"/>
              </a:lnSpc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457200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457200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457200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457200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457200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4248"/>
            <a:ext cx="2743200" cy="369330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4572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1728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</p:spPr>
        <p:txBody>
          <a:bodyPr lIns="71437" tIns="71437" rIns="71437" bIns="71437"/>
          <a:lstStyle>
            <a:lvl1pPr defTabSz="2921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</p:spPr>
        <p:txBody>
          <a:bodyPr lIns="71437" tIns="71437" rIns="71437" bIns="71437"/>
          <a:lstStyle>
            <a:lvl1pPr marL="308681" indent="-308681" defTabSz="292100">
              <a:spcBef>
                <a:spcPts val="2100"/>
              </a:spcBef>
              <a:buClrTx/>
              <a:buSzPct val="75000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30931" indent="-308681" defTabSz="292100">
              <a:spcBef>
                <a:spcPts val="2100"/>
              </a:spcBef>
              <a:buClrTx/>
              <a:buSzPct val="75000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53181" indent="-308681" defTabSz="292100">
              <a:spcBef>
                <a:spcPts val="2100"/>
              </a:spcBef>
              <a:buClrTx/>
              <a:buSzPct val="75000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75431" indent="-308681" defTabSz="292100">
              <a:spcBef>
                <a:spcPts val="2100"/>
              </a:spcBef>
              <a:buClrTx/>
              <a:buSzPct val="75000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97681" indent="-308681" defTabSz="292100">
              <a:spcBef>
                <a:spcPts val="2100"/>
              </a:spcBef>
              <a:buClrTx/>
              <a:buSzPct val="75000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2921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5375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416969" y="1151929"/>
            <a:ext cx="7358064" cy="2321720"/>
          </a:xfrm>
          <a:prstGeom prst="rect">
            <a:avLst/>
          </a:prstGeom>
        </p:spPr>
        <p:txBody>
          <a:bodyPr lIns="71436" tIns="71436" rIns="71436" bIns="71436" anchor="b"/>
          <a:lstStyle>
            <a:lvl1pPr defTabSz="2921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4" cy="794743"/>
          </a:xfrm>
          <a:prstGeom prst="rect">
            <a:avLst/>
          </a:prstGeom>
        </p:spPr>
        <p:txBody>
          <a:bodyPr lIns="71436" tIns="71436" rIns="71436" bIns="71436" anchor="t"/>
          <a:lstStyle>
            <a:lvl1pPr marL="0" indent="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292100">
              <a:spcBef>
                <a:spcPts val="0"/>
              </a:spcBef>
              <a:buClrTx/>
              <a:buSz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29210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0090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41076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410766">
              <a:spcBef>
                <a:spcPts val="0"/>
              </a:spcBef>
              <a:buClrTx/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14300" algn="ctr" defTabSz="410766">
              <a:spcBef>
                <a:spcPts val="0"/>
              </a:spcBef>
              <a:buClrTx/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228600" algn="ctr" defTabSz="410766">
              <a:spcBef>
                <a:spcPts val="0"/>
              </a:spcBef>
              <a:buClrTx/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342900" algn="ctr" defTabSz="410766">
              <a:spcBef>
                <a:spcPts val="0"/>
              </a:spcBef>
              <a:buClrTx/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457200" algn="ctr" defTabSz="410766">
              <a:spcBef>
                <a:spcPts val="0"/>
              </a:spcBef>
              <a:buClrTx/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9742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41076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79893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</p:spPr>
        <p:txBody>
          <a:bodyPr lIns="71437" tIns="71437" rIns="71437" bIns="71437"/>
          <a:lstStyle>
            <a:lvl1pPr defTabSz="41076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</p:spPr>
        <p:txBody>
          <a:bodyPr lIns="71437" tIns="71437" rIns="71437" bIns="71437"/>
          <a:lstStyle>
            <a:lvl1pPr marL="304132" indent="-304132" defTabSz="410766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26382" indent="-304132" defTabSz="410766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48632" indent="-304132" defTabSz="410766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70882" indent="-304132" defTabSz="410766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93132" indent="-304132" defTabSz="410766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9742"/>
            <a:ext cx="331821" cy="328935"/>
          </a:xfrm>
          <a:prstGeom prst="rect">
            <a:avLst/>
          </a:prstGeom>
        </p:spPr>
        <p:txBody>
          <a:bodyPr lIns="71437" tIns="71437" rIns="71437" bIns="71437"/>
          <a:lstStyle>
            <a:lvl1pPr defTabSz="41076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10342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4" y="6354248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0742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39942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3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lIns="91438" tIns="91438" rIns="91438" bIns="91438" anchor="b"/>
          <a:lstStyle>
            <a:lvl1pPr defTabSz="914400">
              <a:lnSpc>
                <a:spcPct val="90000"/>
              </a:lnSpc>
              <a:defRPr sz="60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Gotham Extra Light"/>
                <a:ea typeface="Gotham Extra Light"/>
                <a:cs typeface="Gotham Extra Light"/>
                <a:sym typeface="Gotham Extra Light"/>
              </a:defRPr>
            </a:lvl1pPr>
            <a:lvl2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Gotham Extra Light"/>
                <a:ea typeface="Gotham Extra Light"/>
                <a:cs typeface="Gotham Extra Light"/>
                <a:sym typeface="Gotham Extra Light"/>
              </a:defRPr>
            </a:lvl2pPr>
            <a:lvl3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Gotham Extra Light"/>
                <a:ea typeface="Gotham Extra Light"/>
                <a:cs typeface="Gotham Extra Light"/>
                <a:sym typeface="Gotham Extra Light"/>
              </a:defRPr>
            </a:lvl3pPr>
            <a:lvl4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Gotham Extra Light"/>
                <a:ea typeface="Gotham Extra Light"/>
                <a:cs typeface="Gotham Extra Light"/>
                <a:sym typeface="Gotham Extra Light"/>
              </a:defRPr>
            </a:lvl4pPr>
            <a:lvl5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Gotham Extra Light"/>
                <a:ea typeface="Gotham Extra Light"/>
                <a:cs typeface="Gotham Extra Light"/>
                <a:sym typeface="Gotham Extr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6812" y="6356350"/>
            <a:ext cx="485067" cy="477052"/>
          </a:xfrm>
          <a:prstGeom prst="rect">
            <a:avLst/>
          </a:prstGeom>
        </p:spPr>
        <p:txBody>
          <a:bodyPr lIns="45719" tIns="45719" rIns="45719" bIns="45719"/>
          <a:lstStyle>
            <a:lvl1pPr defTabSz="410765"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7553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Bullets">
    <p:bg>
      <p:bgPr>
        <a:solidFill>
          <a:srgbClr val="003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2193727" y="178593"/>
            <a:ext cx="7804547" cy="1518048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7"/>
          </a:xfrm>
          <a:prstGeom prst="rect">
            <a:avLst/>
          </a:prstGeom>
        </p:spPr>
        <p:txBody>
          <a:bodyPr lIns="71436" tIns="71436" rIns="71436" bIns="71436"/>
          <a:lstStyle>
            <a:lvl1pPr marL="304132" indent="-304132" defTabSz="410765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26381" indent="-304132" defTabSz="410765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48631" indent="-304131" defTabSz="410765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70882" indent="-304132" defTabSz="410765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93132" indent="-304132" defTabSz="410765">
              <a:buClrTx/>
              <a:buSzPct val="75000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9742"/>
            <a:ext cx="331819" cy="328933"/>
          </a:xfrm>
          <a:prstGeom prst="rect">
            <a:avLst/>
          </a:prstGeom>
        </p:spPr>
        <p:txBody>
          <a:bodyPr lIns="71436" tIns="71436" rIns="71436" bIns="71436"/>
          <a:lstStyle>
            <a:lvl1pPr defTabSz="410765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07745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0870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7197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584950" y="476250"/>
            <a:ext cx="47625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9044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9195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5675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buClrTx/>
              <a:defRPr sz="1900"/>
            </a:lvl1pPr>
            <a:lvl2pPr marL="558800" indent="-279400">
              <a:spcBef>
                <a:spcPts val="2250"/>
              </a:spcBef>
              <a:buClrTx/>
              <a:defRPr sz="1900"/>
            </a:lvl2pPr>
            <a:lvl3pPr marL="838200" indent="-279400">
              <a:spcBef>
                <a:spcPts val="2250"/>
              </a:spcBef>
              <a:buClrTx/>
              <a:defRPr sz="1900"/>
            </a:lvl3pPr>
            <a:lvl4pPr marL="1117600" indent="-279400">
              <a:spcBef>
                <a:spcPts val="2250"/>
              </a:spcBef>
              <a:buClrTx/>
              <a:defRPr sz="1900"/>
            </a:lvl4pPr>
            <a:lvl5pPr marL="1397000" indent="-279400">
              <a:spcBef>
                <a:spcPts val="2250"/>
              </a:spcBef>
              <a:buClrTx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1151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4699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880350" y="34353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880350" y="476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603250" y="4762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3903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7753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en-GB" kern="0" smtClean="0">
                <a:solidFill>
                  <a:srgbClr val="FFFFFF"/>
                </a:solidFill>
              </a:rPr>
              <a:pPr algn="ctr" defTabSz="412750" hangingPunct="0"/>
              <a:t>‹nr.›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7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8302" y="5297870"/>
            <a:ext cx="566632" cy="46066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@Bellingcat"/>
          <p:cNvSpPr txBox="1"/>
          <p:nvPr/>
        </p:nvSpPr>
        <p:spPr>
          <a:xfrm>
            <a:off x="4500501" y="5260534"/>
            <a:ext cx="3003259" cy="53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69900">
              <a:lnSpc>
                <a:spcPct val="70000"/>
              </a:lnSpc>
              <a:defRPr sz="8600" spc="-17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4300" b="1" kern="0">
                <a:solidFill>
                  <a:srgbClr val="FFFFFF"/>
                </a:solidFill>
              </a:rPr>
              <a:t>@Bellingcat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3146" y="4272840"/>
            <a:ext cx="848927" cy="84892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.com/Bellingcat"/>
          <p:cNvSpPr txBox="1"/>
          <p:nvPr/>
        </p:nvSpPr>
        <p:spPr>
          <a:xfrm>
            <a:off x="4433649" y="4407656"/>
            <a:ext cx="4002442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34950" hangingPunct="0">
              <a:lnSpc>
                <a:spcPct val="70000"/>
              </a:lnSpc>
              <a:defRPr sz="8600" spc="-171">
                <a:latin typeface="Helvetica"/>
                <a:ea typeface="Helvetica"/>
                <a:cs typeface="Helvetica"/>
                <a:sym typeface="Helvetica"/>
              </a:defRPr>
            </a:pPr>
            <a:r>
              <a:rPr sz="4300" b="1" kern="0" spc="-86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.com</a:t>
            </a:r>
            <a:r>
              <a:rPr sz="4900" kern="0" spc="-98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/</a:t>
            </a:r>
            <a:r>
              <a:rPr sz="4300" b="1" kern="0" spc="-86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Bellingcat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3135" y="1916937"/>
            <a:ext cx="9981687" cy="15596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09405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00" y="6401966"/>
            <a:ext cx="2238375" cy="3429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Helvetica"/>
              </a:rPr>
              <a:t>Societal Verification of Arms Control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>
                <a:latin typeface="Helvetica"/>
              </a:rPr>
              <a:t>1950s – “Inspection by the people”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Helvetica"/>
              </a:rPr>
              <a:t>1960s – Suggestion of $1,000,000 reward if correct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Helvetica"/>
              </a:rPr>
              <a:t>1990s – Renewed interest in theory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latin typeface="Helvetica"/>
              </a:rPr>
              <a:t>2010s</a:t>
            </a:r>
            <a:r>
              <a:rPr lang="en-GB" dirty="0">
                <a:latin typeface="Helvetica"/>
              </a:rPr>
              <a:t> – Suddenly everyone is doing it by accident</a:t>
            </a:r>
            <a:endParaRPr lang="en-GB" noProof="0" dirty="0">
              <a:latin typeface="Helvetic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31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Helvetica"/>
              </a:rPr>
              <a:t>Social Media for Monitoring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493520"/>
            <a:ext cx="10515600" cy="4908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Everyone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elvetica"/>
                <a:ea typeface="+mn-ea"/>
                <a:cs typeface="+mn-cs"/>
              </a:rPr>
              <a:t> likes filming interesting stuff</a:t>
            </a:r>
          </a:p>
          <a:p>
            <a:pPr>
              <a:spcAft>
                <a:spcPts val="1800"/>
              </a:spcAft>
            </a:pPr>
            <a:r>
              <a:rPr lang="en-GB" dirty="0">
                <a:latin typeface="Helvetica"/>
              </a:rPr>
              <a:t>Social Media is designed to be addictive</a:t>
            </a:r>
          </a:p>
          <a:p>
            <a:pPr>
              <a:spcAft>
                <a:spcPts val="1800"/>
              </a:spcAft>
            </a:pPr>
            <a:r>
              <a:rPr lang="en-GB" dirty="0">
                <a:latin typeface="Helvetica"/>
              </a:rPr>
              <a:t>Humans are naturally gregarious</a:t>
            </a:r>
          </a:p>
          <a:p>
            <a:pPr>
              <a:spcAft>
                <a:spcPts val="1800"/>
              </a:spcAft>
            </a:pPr>
            <a:r>
              <a:rPr lang="en-GB" dirty="0">
                <a:latin typeface="Helvetica"/>
              </a:rPr>
              <a:t>Result: vast amounts of data</a:t>
            </a:r>
          </a:p>
          <a:p>
            <a:pPr lvl="1">
              <a:spcAft>
                <a:spcPts val="1800"/>
              </a:spcAft>
            </a:pPr>
            <a:r>
              <a:rPr lang="en-GB" dirty="0">
                <a:latin typeface="Helvetica"/>
              </a:rPr>
              <a:t>Pictures of fancy food </a:t>
            </a:r>
          </a:p>
          <a:p>
            <a:pPr lvl="1">
              <a:spcAft>
                <a:spcPts val="1800"/>
              </a:spcAft>
            </a:pPr>
            <a:r>
              <a:rPr lang="en-GB" dirty="0">
                <a:latin typeface="Helvetica"/>
              </a:rPr>
              <a:t>Cats playing pianos</a:t>
            </a:r>
          </a:p>
          <a:p>
            <a:pPr lvl="1">
              <a:spcAft>
                <a:spcPts val="1800"/>
              </a:spcAft>
            </a:pPr>
            <a:r>
              <a:rPr lang="en-GB" dirty="0">
                <a:latin typeface="Helvetica"/>
              </a:rPr>
              <a:t>War crimes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76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286786" y="112095"/>
            <a:ext cx="4433104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“</a:t>
            </a:r>
            <a:r>
              <a:rPr kumimoji="0" lang="en-GB" sz="440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Twitcident</a:t>
            </a:r>
            <a:r>
              <a:rPr kumimoji="0" lang="en-GB" sz="44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253615" y="3035720"/>
            <a:ext cx="443310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Number of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Tweets related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 keywords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8493" y="5792910"/>
            <a:ext cx="443310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hrs</a:t>
            </a:r>
            <a:endParaRPr kumimoji="0" lang="en-GB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00377" y="1425388"/>
            <a:ext cx="9462546" cy="4338918"/>
            <a:chOff x="1057835" y="1156447"/>
            <a:chExt cx="9036424" cy="433891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57835" y="1156447"/>
              <a:ext cx="0" cy="4338918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57835" y="5495365"/>
              <a:ext cx="9036424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Freeform 8"/>
          <p:cNvSpPr/>
          <p:nvPr/>
        </p:nvSpPr>
        <p:spPr>
          <a:xfrm>
            <a:off x="2278285" y="1661883"/>
            <a:ext cx="8986520" cy="3788663"/>
          </a:xfrm>
          <a:custGeom>
            <a:avLst/>
            <a:gdLst>
              <a:gd name="connsiteX0" fmla="*/ 0 w 5567082"/>
              <a:gd name="connsiteY0" fmla="*/ 3218330 h 3621777"/>
              <a:gd name="connsiteX1" fmla="*/ 645459 w 5567082"/>
              <a:gd name="connsiteY1" fmla="*/ 2841812 h 3621777"/>
              <a:gd name="connsiteX2" fmla="*/ 1407459 w 5567082"/>
              <a:gd name="connsiteY2" fmla="*/ 3621742 h 3621777"/>
              <a:gd name="connsiteX3" fmla="*/ 2259106 w 5567082"/>
              <a:gd name="connsiteY3" fmla="*/ 2877671 h 3621777"/>
              <a:gd name="connsiteX4" fmla="*/ 2985247 w 5567082"/>
              <a:gd name="connsiteY4" fmla="*/ 3603812 h 3621777"/>
              <a:gd name="connsiteX5" fmla="*/ 3711388 w 5567082"/>
              <a:gd name="connsiteY5" fmla="*/ 2877671 h 3621777"/>
              <a:gd name="connsiteX6" fmla="*/ 4204447 w 5567082"/>
              <a:gd name="connsiteY6" fmla="*/ 3307977 h 3621777"/>
              <a:gd name="connsiteX7" fmla="*/ 4500282 w 5567082"/>
              <a:gd name="connsiteY7" fmla="*/ 3236259 h 3621777"/>
              <a:gd name="connsiteX8" fmla="*/ 4652682 w 5567082"/>
              <a:gd name="connsiteY8" fmla="*/ 3074895 h 3621777"/>
              <a:gd name="connsiteX9" fmla="*/ 5047129 w 5567082"/>
              <a:gd name="connsiteY9" fmla="*/ 2510118 h 3621777"/>
              <a:gd name="connsiteX10" fmla="*/ 5289176 w 5567082"/>
              <a:gd name="connsiteY10" fmla="*/ 2017059 h 3621777"/>
              <a:gd name="connsiteX11" fmla="*/ 5567082 w 5567082"/>
              <a:gd name="connsiteY11" fmla="*/ 0 h 3621777"/>
              <a:gd name="connsiteX12" fmla="*/ 5567082 w 5567082"/>
              <a:gd name="connsiteY12" fmla="*/ 0 h 3621777"/>
              <a:gd name="connsiteX0" fmla="*/ 0 w 5567082"/>
              <a:gd name="connsiteY0" fmla="*/ 3218330 h 3621777"/>
              <a:gd name="connsiteX1" fmla="*/ 645459 w 5567082"/>
              <a:gd name="connsiteY1" fmla="*/ 2841812 h 3621777"/>
              <a:gd name="connsiteX2" fmla="*/ 1407459 w 5567082"/>
              <a:gd name="connsiteY2" fmla="*/ 3621742 h 3621777"/>
              <a:gd name="connsiteX3" fmla="*/ 2259106 w 5567082"/>
              <a:gd name="connsiteY3" fmla="*/ 2877671 h 3621777"/>
              <a:gd name="connsiteX4" fmla="*/ 2985247 w 5567082"/>
              <a:gd name="connsiteY4" fmla="*/ 3603812 h 3621777"/>
              <a:gd name="connsiteX5" fmla="*/ 3711388 w 5567082"/>
              <a:gd name="connsiteY5" fmla="*/ 2877671 h 3621777"/>
              <a:gd name="connsiteX6" fmla="*/ 4204447 w 5567082"/>
              <a:gd name="connsiteY6" fmla="*/ 3307977 h 3621777"/>
              <a:gd name="connsiteX7" fmla="*/ 4500282 w 5567082"/>
              <a:gd name="connsiteY7" fmla="*/ 3236259 h 3621777"/>
              <a:gd name="connsiteX8" fmla="*/ 4652682 w 5567082"/>
              <a:gd name="connsiteY8" fmla="*/ 3074895 h 3621777"/>
              <a:gd name="connsiteX9" fmla="*/ 5047129 w 5567082"/>
              <a:gd name="connsiteY9" fmla="*/ 2510118 h 3621777"/>
              <a:gd name="connsiteX10" fmla="*/ 5289176 w 5567082"/>
              <a:gd name="connsiteY10" fmla="*/ 2017059 h 3621777"/>
              <a:gd name="connsiteX11" fmla="*/ 5567082 w 5567082"/>
              <a:gd name="connsiteY11" fmla="*/ 0 h 3621777"/>
              <a:gd name="connsiteX12" fmla="*/ 5567082 w 5567082"/>
              <a:gd name="connsiteY12" fmla="*/ 0 h 3621777"/>
              <a:gd name="connsiteX0" fmla="*/ 0 w 5567082"/>
              <a:gd name="connsiteY0" fmla="*/ 3218330 h 3603812"/>
              <a:gd name="connsiteX1" fmla="*/ 645459 w 5567082"/>
              <a:gd name="connsiteY1" fmla="*/ 2841812 h 3603812"/>
              <a:gd name="connsiteX2" fmla="*/ 1233488 w 5567082"/>
              <a:gd name="connsiteY2" fmla="*/ 3591262 h 3603812"/>
              <a:gd name="connsiteX3" fmla="*/ 2259106 w 5567082"/>
              <a:gd name="connsiteY3" fmla="*/ 2877671 h 3603812"/>
              <a:gd name="connsiteX4" fmla="*/ 2985247 w 5567082"/>
              <a:gd name="connsiteY4" fmla="*/ 3603812 h 3603812"/>
              <a:gd name="connsiteX5" fmla="*/ 3711388 w 5567082"/>
              <a:gd name="connsiteY5" fmla="*/ 2877671 h 3603812"/>
              <a:gd name="connsiteX6" fmla="*/ 4204447 w 5567082"/>
              <a:gd name="connsiteY6" fmla="*/ 3307977 h 3603812"/>
              <a:gd name="connsiteX7" fmla="*/ 4500282 w 5567082"/>
              <a:gd name="connsiteY7" fmla="*/ 3236259 h 3603812"/>
              <a:gd name="connsiteX8" fmla="*/ 4652682 w 5567082"/>
              <a:gd name="connsiteY8" fmla="*/ 3074895 h 3603812"/>
              <a:gd name="connsiteX9" fmla="*/ 5047129 w 5567082"/>
              <a:gd name="connsiteY9" fmla="*/ 2510118 h 3603812"/>
              <a:gd name="connsiteX10" fmla="*/ 5289176 w 5567082"/>
              <a:gd name="connsiteY10" fmla="*/ 2017059 h 3603812"/>
              <a:gd name="connsiteX11" fmla="*/ 5567082 w 5567082"/>
              <a:gd name="connsiteY11" fmla="*/ 0 h 3603812"/>
              <a:gd name="connsiteX12" fmla="*/ 5567082 w 5567082"/>
              <a:gd name="connsiteY12" fmla="*/ 0 h 3603812"/>
              <a:gd name="connsiteX0" fmla="*/ 0 w 5567082"/>
              <a:gd name="connsiteY0" fmla="*/ 3218330 h 3603818"/>
              <a:gd name="connsiteX1" fmla="*/ 645459 w 5567082"/>
              <a:gd name="connsiteY1" fmla="*/ 2841812 h 3603818"/>
              <a:gd name="connsiteX2" fmla="*/ 1233488 w 5567082"/>
              <a:gd name="connsiteY2" fmla="*/ 3591262 h 3603818"/>
              <a:gd name="connsiteX3" fmla="*/ 2096733 w 5567082"/>
              <a:gd name="connsiteY3" fmla="*/ 2892911 h 3603818"/>
              <a:gd name="connsiteX4" fmla="*/ 2985247 w 5567082"/>
              <a:gd name="connsiteY4" fmla="*/ 3603812 h 3603818"/>
              <a:gd name="connsiteX5" fmla="*/ 3711388 w 5567082"/>
              <a:gd name="connsiteY5" fmla="*/ 2877671 h 3603818"/>
              <a:gd name="connsiteX6" fmla="*/ 4204447 w 5567082"/>
              <a:gd name="connsiteY6" fmla="*/ 3307977 h 3603818"/>
              <a:gd name="connsiteX7" fmla="*/ 4500282 w 5567082"/>
              <a:gd name="connsiteY7" fmla="*/ 3236259 h 3603818"/>
              <a:gd name="connsiteX8" fmla="*/ 4652682 w 5567082"/>
              <a:gd name="connsiteY8" fmla="*/ 3074895 h 3603818"/>
              <a:gd name="connsiteX9" fmla="*/ 5047129 w 5567082"/>
              <a:gd name="connsiteY9" fmla="*/ 2510118 h 3603818"/>
              <a:gd name="connsiteX10" fmla="*/ 5289176 w 5567082"/>
              <a:gd name="connsiteY10" fmla="*/ 2017059 h 3603818"/>
              <a:gd name="connsiteX11" fmla="*/ 5567082 w 5567082"/>
              <a:gd name="connsiteY11" fmla="*/ 0 h 3603818"/>
              <a:gd name="connsiteX12" fmla="*/ 5567082 w 5567082"/>
              <a:gd name="connsiteY12" fmla="*/ 0 h 3603818"/>
              <a:gd name="connsiteX0" fmla="*/ 0 w 5567082"/>
              <a:gd name="connsiteY0" fmla="*/ 3218330 h 3603818"/>
              <a:gd name="connsiteX1" fmla="*/ 599066 w 5567082"/>
              <a:gd name="connsiteY1" fmla="*/ 2826572 h 3603818"/>
              <a:gd name="connsiteX2" fmla="*/ 1233488 w 5567082"/>
              <a:gd name="connsiteY2" fmla="*/ 3591262 h 3603818"/>
              <a:gd name="connsiteX3" fmla="*/ 2096733 w 5567082"/>
              <a:gd name="connsiteY3" fmla="*/ 2892911 h 3603818"/>
              <a:gd name="connsiteX4" fmla="*/ 2985247 w 5567082"/>
              <a:gd name="connsiteY4" fmla="*/ 3603812 h 3603818"/>
              <a:gd name="connsiteX5" fmla="*/ 3711388 w 5567082"/>
              <a:gd name="connsiteY5" fmla="*/ 2877671 h 3603818"/>
              <a:gd name="connsiteX6" fmla="*/ 4204447 w 5567082"/>
              <a:gd name="connsiteY6" fmla="*/ 3307977 h 3603818"/>
              <a:gd name="connsiteX7" fmla="*/ 4500282 w 5567082"/>
              <a:gd name="connsiteY7" fmla="*/ 3236259 h 3603818"/>
              <a:gd name="connsiteX8" fmla="*/ 4652682 w 5567082"/>
              <a:gd name="connsiteY8" fmla="*/ 3074895 h 3603818"/>
              <a:gd name="connsiteX9" fmla="*/ 5047129 w 5567082"/>
              <a:gd name="connsiteY9" fmla="*/ 2510118 h 3603818"/>
              <a:gd name="connsiteX10" fmla="*/ 5289176 w 5567082"/>
              <a:gd name="connsiteY10" fmla="*/ 2017059 h 3603818"/>
              <a:gd name="connsiteX11" fmla="*/ 5567082 w 5567082"/>
              <a:gd name="connsiteY11" fmla="*/ 0 h 3603818"/>
              <a:gd name="connsiteX12" fmla="*/ 5567082 w 5567082"/>
              <a:gd name="connsiteY12" fmla="*/ 0 h 3603818"/>
              <a:gd name="connsiteX0" fmla="*/ 0 w 5567082"/>
              <a:gd name="connsiteY0" fmla="*/ 3236259 h 3621747"/>
              <a:gd name="connsiteX1" fmla="*/ 599066 w 5567082"/>
              <a:gd name="connsiteY1" fmla="*/ 2844501 h 3621747"/>
              <a:gd name="connsiteX2" fmla="*/ 1233488 w 5567082"/>
              <a:gd name="connsiteY2" fmla="*/ 3609191 h 3621747"/>
              <a:gd name="connsiteX3" fmla="*/ 2096733 w 5567082"/>
              <a:gd name="connsiteY3" fmla="*/ 2910840 h 3621747"/>
              <a:gd name="connsiteX4" fmla="*/ 2985247 w 5567082"/>
              <a:gd name="connsiteY4" fmla="*/ 3621741 h 3621747"/>
              <a:gd name="connsiteX5" fmla="*/ 3711388 w 5567082"/>
              <a:gd name="connsiteY5" fmla="*/ 2895600 h 3621747"/>
              <a:gd name="connsiteX6" fmla="*/ 4204447 w 5567082"/>
              <a:gd name="connsiteY6" fmla="*/ 3325906 h 3621747"/>
              <a:gd name="connsiteX7" fmla="*/ 4500282 w 5567082"/>
              <a:gd name="connsiteY7" fmla="*/ 3254188 h 3621747"/>
              <a:gd name="connsiteX8" fmla="*/ 4652682 w 5567082"/>
              <a:gd name="connsiteY8" fmla="*/ 3092824 h 3621747"/>
              <a:gd name="connsiteX9" fmla="*/ 5047129 w 5567082"/>
              <a:gd name="connsiteY9" fmla="*/ 2528047 h 3621747"/>
              <a:gd name="connsiteX10" fmla="*/ 5289176 w 5567082"/>
              <a:gd name="connsiteY10" fmla="*/ 2034988 h 3621747"/>
              <a:gd name="connsiteX11" fmla="*/ 5567082 w 5567082"/>
              <a:gd name="connsiteY11" fmla="*/ 17929 h 3621747"/>
              <a:gd name="connsiteX12" fmla="*/ 5567082 w 5567082"/>
              <a:gd name="connsiteY12" fmla="*/ 17929 h 3621747"/>
              <a:gd name="connsiteX13" fmla="*/ 5509092 w 5567082"/>
              <a:gd name="connsiteY13" fmla="*/ 0 h 3621747"/>
              <a:gd name="connsiteX0" fmla="*/ 0 w 5845437"/>
              <a:gd name="connsiteY0" fmla="*/ 3281979 h 3667467"/>
              <a:gd name="connsiteX1" fmla="*/ 599066 w 5845437"/>
              <a:gd name="connsiteY1" fmla="*/ 2890221 h 3667467"/>
              <a:gd name="connsiteX2" fmla="*/ 1233488 w 5845437"/>
              <a:gd name="connsiteY2" fmla="*/ 3654911 h 3667467"/>
              <a:gd name="connsiteX3" fmla="*/ 2096733 w 5845437"/>
              <a:gd name="connsiteY3" fmla="*/ 2956560 h 3667467"/>
              <a:gd name="connsiteX4" fmla="*/ 2985247 w 5845437"/>
              <a:gd name="connsiteY4" fmla="*/ 3667461 h 3667467"/>
              <a:gd name="connsiteX5" fmla="*/ 3711388 w 5845437"/>
              <a:gd name="connsiteY5" fmla="*/ 2941320 h 3667467"/>
              <a:gd name="connsiteX6" fmla="*/ 4204447 w 5845437"/>
              <a:gd name="connsiteY6" fmla="*/ 3371626 h 3667467"/>
              <a:gd name="connsiteX7" fmla="*/ 4500282 w 5845437"/>
              <a:gd name="connsiteY7" fmla="*/ 3299908 h 3667467"/>
              <a:gd name="connsiteX8" fmla="*/ 4652682 w 5845437"/>
              <a:gd name="connsiteY8" fmla="*/ 3138544 h 3667467"/>
              <a:gd name="connsiteX9" fmla="*/ 5047129 w 5845437"/>
              <a:gd name="connsiteY9" fmla="*/ 2573767 h 3667467"/>
              <a:gd name="connsiteX10" fmla="*/ 5289176 w 5845437"/>
              <a:gd name="connsiteY10" fmla="*/ 2080708 h 3667467"/>
              <a:gd name="connsiteX11" fmla="*/ 5567082 w 5845437"/>
              <a:gd name="connsiteY11" fmla="*/ 63649 h 3667467"/>
              <a:gd name="connsiteX12" fmla="*/ 5567082 w 5845437"/>
              <a:gd name="connsiteY12" fmla="*/ 63649 h 3667467"/>
              <a:gd name="connsiteX13" fmla="*/ 5845437 w 5845437"/>
              <a:gd name="connsiteY13" fmla="*/ 0 h 3667467"/>
              <a:gd name="connsiteX0" fmla="*/ 0 w 5866055"/>
              <a:gd name="connsiteY0" fmla="*/ 3282661 h 3668149"/>
              <a:gd name="connsiteX1" fmla="*/ 599066 w 5866055"/>
              <a:gd name="connsiteY1" fmla="*/ 2890903 h 3668149"/>
              <a:gd name="connsiteX2" fmla="*/ 1233488 w 5866055"/>
              <a:gd name="connsiteY2" fmla="*/ 3655593 h 3668149"/>
              <a:gd name="connsiteX3" fmla="*/ 2096733 w 5866055"/>
              <a:gd name="connsiteY3" fmla="*/ 2957242 h 3668149"/>
              <a:gd name="connsiteX4" fmla="*/ 2985247 w 5866055"/>
              <a:gd name="connsiteY4" fmla="*/ 3668143 h 3668149"/>
              <a:gd name="connsiteX5" fmla="*/ 3711388 w 5866055"/>
              <a:gd name="connsiteY5" fmla="*/ 2942002 h 3668149"/>
              <a:gd name="connsiteX6" fmla="*/ 4204447 w 5866055"/>
              <a:gd name="connsiteY6" fmla="*/ 3372308 h 3668149"/>
              <a:gd name="connsiteX7" fmla="*/ 4500282 w 5866055"/>
              <a:gd name="connsiteY7" fmla="*/ 3300590 h 3668149"/>
              <a:gd name="connsiteX8" fmla="*/ 4652682 w 5866055"/>
              <a:gd name="connsiteY8" fmla="*/ 3139226 h 3668149"/>
              <a:gd name="connsiteX9" fmla="*/ 5047129 w 5866055"/>
              <a:gd name="connsiteY9" fmla="*/ 2574449 h 3668149"/>
              <a:gd name="connsiteX10" fmla="*/ 5289176 w 5866055"/>
              <a:gd name="connsiteY10" fmla="*/ 2081390 h 3668149"/>
              <a:gd name="connsiteX11" fmla="*/ 5567082 w 5866055"/>
              <a:gd name="connsiteY11" fmla="*/ 64331 h 3668149"/>
              <a:gd name="connsiteX12" fmla="*/ 5567082 w 5866055"/>
              <a:gd name="connsiteY12" fmla="*/ 64331 h 3668149"/>
              <a:gd name="connsiteX13" fmla="*/ 5845437 w 5866055"/>
              <a:gd name="connsiteY13" fmla="*/ 682 h 3668149"/>
              <a:gd name="connsiteX14" fmla="*/ 5845436 w 5866055"/>
              <a:gd name="connsiteY14" fmla="*/ 31163 h 3668149"/>
              <a:gd name="connsiteX0" fmla="*/ 0 w 6181781"/>
              <a:gd name="connsiteY0" fmla="*/ 3281987 h 3667475"/>
              <a:gd name="connsiteX1" fmla="*/ 599066 w 6181781"/>
              <a:gd name="connsiteY1" fmla="*/ 2890229 h 3667475"/>
              <a:gd name="connsiteX2" fmla="*/ 1233488 w 6181781"/>
              <a:gd name="connsiteY2" fmla="*/ 3654919 h 3667475"/>
              <a:gd name="connsiteX3" fmla="*/ 2096733 w 6181781"/>
              <a:gd name="connsiteY3" fmla="*/ 2956568 h 3667475"/>
              <a:gd name="connsiteX4" fmla="*/ 2985247 w 6181781"/>
              <a:gd name="connsiteY4" fmla="*/ 3667469 h 3667475"/>
              <a:gd name="connsiteX5" fmla="*/ 3711388 w 6181781"/>
              <a:gd name="connsiteY5" fmla="*/ 2941328 h 3667475"/>
              <a:gd name="connsiteX6" fmla="*/ 4204447 w 6181781"/>
              <a:gd name="connsiteY6" fmla="*/ 3371634 h 3667475"/>
              <a:gd name="connsiteX7" fmla="*/ 4500282 w 6181781"/>
              <a:gd name="connsiteY7" fmla="*/ 3299916 h 3667475"/>
              <a:gd name="connsiteX8" fmla="*/ 4652682 w 6181781"/>
              <a:gd name="connsiteY8" fmla="*/ 3138552 h 3667475"/>
              <a:gd name="connsiteX9" fmla="*/ 5047129 w 6181781"/>
              <a:gd name="connsiteY9" fmla="*/ 2573775 h 3667475"/>
              <a:gd name="connsiteX10" fmla="*/ 5289176 w 6181781"/>
              <a:gd name="connsiteY10" fmla="*/ 2080716 h 3667475"/>
              <a:gd name="connsiteX11" fmla="*/ 5567082 w 6181781"/>
              <a:gd name="connsiteY11" fmla="*/ 63657 h 3667475"/>
              <a:gd name="connsiteX12" fmla="*/ 5567082 w 6181781"/>
              <a:gd name="connsiteY12" fmla="*/ 63657 h 3667475"/>
              <a:gd name="connsiteX13" fmla="*/ 5845437 w 6181781"/>
              <a:gd name="connsiteY13" fmla="*/ 8 h 3667475"/>
              <a:gd name="connsiteX14" fmla="*/ 6181781 w 6181781"/>
              <a:gd name="connsiteY14" fmla="*/ 2865129 h 3667475"/>
              <a:gd name="connsiteX0" fmla="*/ 0 w 6181781"/>
              <a:gd name="connsiteY0" fmla="*/ 3365780 h 3751268"/>
              <a:gd name="connsiteX1" fmla="*/ 599066 w 6181781"/>
              <a:gd name="connsiteY1" fmla="*/ 2974022 h 3751268"/>
              <a:gd name="connsiteX2" fmla="*/ 1233488 w 6181781"/>
              <a:gd name="connsiteY2" fmla="*/ 3738712 h 3751268"/>
              <a:gd name="connsiteX3" fmla="*/ 2096733 w 6181781"/>
              <a:gd name="connsiteY3" fmla="*/ 3040361 h 3751268"/>
              <a:gd name="connsiteX4" fmla="*/ 2985247 w 6181781"/>
              <a:gd name="connsiteY4" fmla="*/ 3751262 h 3751268"/>
              <a:gd name="connsiteX5" fmla="*/ 3711388 w 6181781"/>
              <a:gd name="connsiteY5" fmla="*/ 3025121 h 3751268"/>
              <a:gd name="connsiteX6" fmla="*/ 4204447 w 6181781"/>
              <a:gd name="connsiteY6" fmla="*/ 3455427 h 3751268"/>
              <a:gd name="connsiteX7" fmla="*/ 4500282 w 6181781"/>
              <a:gd name="connsiteY7" fmla="*/ 3383709 h 3751268"/>
              <a:gd name="connsiteX8" fmla="*/ 4652682 w 6181781"/>
              <a:gd name="connsiteY8" fmla="*/ 3222345 h 3751268"/>
              <a:gd name="connsiteX9" fmla="*/ 5047129 w 6181781"/>
              <a:gd name="connsiteY9" fmla="*/ 2657568 h 3751268"/>
              <a:gd name="connsiteX10" fmla="*/ 5289176 w 6181781"/>
              <a:gd name="connsiteY10" fmla="*/ 2164509 h 3751268"/>
              <a:gd name="connsiteX11" fmla="*/ 5567082 w 6181781"/>
              <a:gd name="connsiteY11" fmla="*/ 147450 h 3751268"/>
              <a:gd name="connsiteX12" fmla="*/ 5572881 w 6181781"/>
              <a:gd name="connsiteY12" fmla="*/ 155070 h 3751268"/>
              <a:gd name="connsiteX13" fmla="*/ 5845437 w 6181781"/>
              <a:gd name="connsiteY13" fmla="*/ 83801 h 3751268"/>
              <a:gd name="connsiteX14" fmla="*/ 6181781 w 6181781"/>
              <a:gd name="connsiteY14" fmla="*/ 2948922 h 3751268"/>
              <a:gd name="connsiteX0" fmla="*/ 0 w 6181781"/>
              <a:gd name="connsiteY0" fmla="*/ 3413254 h 3798742"/>
              <a:gd name="connsiteX1" fmla="*/ 599066 w 6181781"/>
              <a:gd name="connsiteY1" fmla="*/ 3021496 h 3798742"/>
              <a:gd name="connsiteX2" fmla="*/ 1233488 w 6181781"/>
              <a:gd name="connsiteY2" fmla="*/ 3786186 h 3798742"/>
              <a:gd name="connsiteX3" fmla="*/ 2096733 w 6181781"/>
              <a:gd name="connsiteY3" fmla="*/ 3087835 h 3798742"/>
              <a:gd name="connsiteX4" fmla="*/ 2985247 w 6181781"/>
              <a:gd name="connsiteY4" fmla="*/ 3798736 h 3798742"/>
              <a:gd name="connsiteX5" fmla="*/ 3711388 w 6181781"/>
              <a:gd name="connsiteY5" fmla="*/ 3072595 h 3798742"/>
              <a:gd name="connsiteX6" fmla="*/ 4204447 w 6181781"/>
              <a:gd name="connsiteY6" fmla="*/ 3502901 h 3798742"/>
              <a:gd name="connsiteX7" fmla="*/ 4500282 w 6181781"/>
              <a:gd name="connsiteY7" fmla="*/ 3431183 h 3798742"/>
              <a:gd name="connsiteX8" fmla="*/ 4652682 w 6181781"/>
              <a:gd name="connsiteY8" fmla="*/ 3269819 h 3798742"/>
              <a:gd name="connsiteX9" fmla="*/ 5047129 w 6181781"/>
              <a:gd name="connsiteY9" fmla="*/ 2705042 h 3798742"/>
              <a:gd name="connsiteX10" fmla="*/ 5289176 w 6181781"/>
              <a:gd name="connsiteY10" fmla="*/ 2211983 h 3798742"/>
              <a:gd name="connsiteX11" fmla="*/ 5567082 w 6181781"/>
              <a:gd name="connsiteY11" fmla="*/ 194924 h 3798742"/>
              <a:gd name="connsiteX12" fmla="*/ 5584479 w 6181781"/>
              <a:gd name="connsiteY12" fmla="*/ 80624 h 3798742"/>
              <a:gd name="connsiteX13" fmla="*/ 5845437 w 6181781"/>
              <a:gd name="connsiteY13" fmla="*/ 131275 h 3798742"/>
              <a:gd name="connsiteX14" fmla="*/ 6181781 w 6181781"/>
              <a:gd name="connsiteY14" fmla="*/ 2996396 h 3798742"/>
              <a:gd name="connsiteX0" fmla="*/ 0 w 6181781"/>
              <a:gd name="connsiteY0" fmla="*/ 3413254 h 3798742"/>
              <a:gd name="connsiteX1" fmla="*/ 599066 w 6181781"/>
              <a:gd name="connsiteY1" fmla="*/ 3021496 h 3798742"/>
              <a:gd name="connsiteX2" fmla="*/ 1233488 w 6181781"/>
              <a:gd name="connsiteY2" fmla="*/ 3786186 h 3798742"/>
              <a:gd name="connsiteX3" fmla="*/ 2096733 w 6181781"/>
              <a:gd name="connsiteY3" fmla="*/ 3087835 h 3798742"/>
              <a:gd name="connsiteX4" fmla="*/ 2985247 w 6181781"/>
              <a:gd name="connsiteY4" fmla="*/ 3798736 h 3798742"/>
              <a:gd name="connsiteX5" fmla="*/ 3711388 w 6181781"/>
              <a:gd name="connsiteY5" fmla="*/ 3072595 h 3798742"/>
              <a:gd name="connsiteX6" fmla="*/ 4204447 w 6181781"/>
              <a:gd name="connsiteY6" fmla="*/ 3502901 h 3798742"/>
              <a:gd name="connsiteX7" fmla="*/ 4500282 w 6181781"/>
              <a:gd name="connsiteY7" fmla="*/ 3431183 h 3798742"/>
              <a:gd name="connsiteX8" fmla="*/ 4652682 w 6181781"/>
              <a:gd name="connsiteY8" fmla="*/ 3269819 h 3798742"/>
              <a:gd name="connsiteX9" fmla="*/ 5047129 w 6181781"/>
              <a:gd name="connsiteY9" fmla="*/ 2705042 h 3798742"/>
              <a:gd name="connsiteX10" fmla="*/ 5289176 w 6181781"/>
              <a:gd name="connsiteY10" fmla="*/ 2211983 h 3798742"/>
              <a:gd name="connsiteX11" fmla="*/ 5567082 w 6181781"/>
              <a:gd name="connsiteY11" fmla="*/ 194924 h 3798742"/>
              <a:gd name="connsiteX12" fmla="*/ 5584479 w 6181781"/>
              <a:gd name="connsiteY12" fmla="*/ 80624 h 3798742"/>
              <a:gd name="connsiteX13" fmla="*/ 5845437 w 6181781"/>
              <a:gd name="connsiteY13" fmla="*/ 131275 h 3798742"/>
              <a:gd name="connsiteX14" fmla="*/ 6181781 w 6181781"/>
              <a:gd name="connsiteY14" fmla="*/ 2996396 h 3798742"/>
              <a:gd name="connsiteX0" fmla="*/ 0 w 6181781"/>
              <a:gd name="connsiteY0" fmla="*/ 3394807 h 3780295"/>
              <a:gd name="connsiteX1" fmla="*/ 599066 w 6181781"/>
              <a:gd name="connsiteY1" fmla="*/ 3003049 h 3780295"/>
              <a:gd name="connsiteX2" fmla="*/ 1233488 w 6181781"/>
              <a:gd name="connsiteY2" fmla="*/ 3767739 h 3780295"/>
              <a:gd name="connsiteX3" fmla="*/ 2096733 w 6181781"/>
              <a:gd name="connsiteY3" fmla="*/ 3069388 h 3780295"/>
              <a:gd name="connsiteX4" fmla="*/ 2985247 w 6181781"/>
              <a:gd name="connsiteY4" fmla="*/ 3780289 h 3780295"/>
              <a:gd name="connsiteX5" fmla="*/ 3711388 w 6181781"/>
              <a:gd name="connsiteY5" fmla="*/ 3054148 h 3780295"/>
              <a:gd name="connsiteX6" fmla="*/ 4204447 w 6181781"/>
              <a:gd name="connsiteY6" fmla="*/ 3484454 h 3780295"/>
              <a:gd name="connsiteX7" fmla="*/ 4500282 w 6181781"/>
              <a:gd name="connsiteY7" fmla="*/ 3412736 h 3780295"/>
              <a:gd name="connsiteX8" fmla="*/ 4652682 w 6181781"/>
              <a:gd name="connsiteY8" fmla="*/ 3251372 h 3780295"/>
              <a:gd name="connsiteX9" fmla="*/ 5047129 w 6181781"/>
              <a:gd name="connsiteY9" fmla="*/ 2686595 h 3780295"/>
              <a:gd name="connsiteX10" fmla="*/ 5289176 w 6181781"/>
              <a:gd name="connsiteY10" fmla="*/ 2193536 h 3780295"/>
              <a:gd name="connsiteX11" fmla="*/ 5538087 w 6181781"/>
              <a:gd name="connsiteY11" fmla="*/ 435557 h 3780295"/>
              <a:gd name="connsiteX12" fmla="*/ 5584479 w 6181781"/>
              <a:gd name="connsiteY12" fmla="*/ 62177 h 3780295"/>
              <a:gd name="connsiteX13" fmla="*/ 5845437 w 6181781"/>
              <a:gd name="connsiteY13" fmla="*/ 112828 h 3780295"/>
              <a:gd name="connsiteX14" fmla="*/ 6181781 w 6181781"/>
              <a:gd name="connsiteY14" fmla="*/ 2977949 h 3780295"/>
              <a:gd name="connsiteX0" fmla="*/ 0 w 6181781"/>
              <a:gd name="connsiteY0" fmla="*/ 3412798 h 3798286"/>
              <a:gd name="connsiteX1" fmla="*/ 599066 w 6181781"/>
              <a:gd name="connsiteY1" fmla="*/ 3021040 h 3798286"/>
              <a:gd name="connsiteX2" fmla="*/ 1233488 w 6181781"/>
              <a:gd name="connsiteY2" fmla="*/ 3785730 h 3798286"/>
              <a:gd name="connsiteX3" fmla="*/ 2096733 w 6181781"/>
              <a:gd name="connsiteY3" fmla="*/ 3087379 h 3798286"/>
              <a:gd name="connsiteX4" fmla="*/ 2985247 w 6181781"/>
              <a:gd name="connsiteY4" fmla="*/ 3798280 h 3798286"/>
              <a:gd name="connsiteX5" fmla="*/ 3711388 w 6181781"/>
              <a:gd name="connsiteY5" fmla="*/ 3072139 h 3798286"/>
              <a:gd name="connsiteX6" fmla="*/ 4204447 w 6181781"/>
              <a:gd name="connsiteY6" fmla="*/ 3502445 h 3798286"/>
              <a:gd name="connsiteX7" fmla="*/ 4500282 w 6181781"/>
              <a:gd name="connsiteY7" fmla="*/ 3430727 h 3798286"/>
              <a:gd name="connsiteX8" fmla="*/ 4652682 w 6181781"/>
              <a:gd name="connsiteY8" fmla="*/ 3269363 h 3798286"/>
              <a:gd name="connsiteX9" fmla="*/ 5047129 w 6181781"/>
              <a:gd name="connsiteY9" fmla="*/ 2704586 h 3798286"/>
              <a:gd name="connsiteX10" fmla="*/ 5289176 w 6181781"/>
              <a:gd name="connsiteY10" fmla="*/ 2211527 h 3798286"/>
              <a:gd name="connsiteX11" fmla="*/ 5538087 w 6181781"/>
              <a:gd name="connsiteY11" fmla="*/ 453548 h 3798286"/>
              <a:gd name="connsiteX12" fmla="*/ 5584479 w 6181781"/>
              <a:gd name="connsiteY12" fmla="*/ 80168 h 3798286"/>
              <a:gd name="connsiteX13" fmla="*/ 5845437 w 6181781"/>
              <a:gd name="connsiteY13" fmla="*/ 130819 h 3798286"/>
              <a:gd name="connsiteX14" fmla="*/ 6181781 w 6181781"/>
              <a:gd name="connsiteY14" fmla="*/ 2995940 h 3798286"/>
              <a:gd name="connsiteX0" fmla="*/ 0 w 6181781"/>
              <a:gd name="connsiteY0" fmla="*/ 3412798 h 3798286"/>
              <a:gd name="connsiteX1" fmla="*/ 599066 w 6181781"/>
              <a:gd name="connsiteY1" fmla="*/ 3021040 h 3798286"/>
              <a:gd name="connsiteX2" fmla="*/ 1233488 w 6181781"/>
              <a:gd name="connsiteY2" fmla="*/ 3785730 h 3798286"/>
              <a:gd name="connsiteX3" fmla="*/ 2096733 w 6181781"/>
              <a:gd name="connsiteY3" fmla="*/ 3087379 h 3798286"/>
              <a:gd name="connsiteX4" fmla="*/ 2985247 w 6181781"/>
              <a:gd name="connsiteY4" fmla="*/ 3798280 h 3798286"/>
              <a:gd name="connsiteX5" fmla="*/ 3711388 w 6181781"/>
              <a:gd name="connsiteY5" fmla="*/ 3072139 h 3798286"/>
              <a:gd name="connsiteX6" fmla="*/ 4204447 w 6181781"/>
              <a:gd name="connsiteY6" fmla="*/ 3502445 h 3798286"/>
              <a:gd name="connsiteX7" fmla="*/ 4500282 w 6181781"/>
              <a:gd name="connsiteY7" fmla="*/ 3430727 h 3798286"/>
              <a:gd name="connsiteX8" fmla="*/ 4652682 w 6181781"/>
              <a:gd name="connsiteY8" fmla="*/ 3269363 h 3798286"/>
              <a:gd name="connsiteX9" fmla="*/ 5047129 w 6181781"/>
              <a:gd name="connsiteY9" fmla="*/ 2704586 h 3798286"/>
              <a:gd name="connsiteX10" fmla="*/ 5289176 w 6181781"/>
              <a:gd name="connsiteY10" fmla="*/ 2211527 h 3798286"/>
              <a:gd name="connsiteX11" fmla="*/ 5538087 w 6181781"/>
              <a:gd name="connsiteY11" fmla="*/ 453548 h 3798286"/>
              <a:gd name="connsiteX12" fmla="*/ 5584479 w 6181781"/>
              <a:gd name="connsiteY12" fmla="*/ 80168 h 3798286"/>
              <a:gd name="connsiteX13" fmla="*/ 5845437 w 6181781"/>
              <a:gd name="connsiteY13" fmla="*/ 130819 h 3798286"/>
              <a:gd name="connsiteX14" fmla="*/ 6181781 w 6181781"/>
              <a:gd name="connsiteY14" fmla="*/ 2995940 h 3798286"/>
              <a:gd name="connsiteX0" fmla="*/ 0 w 6360866"/>
              <a:gd name="connsiteY0" fmla="*/ 3386679 h 3772167"/>
              <a:gd name="connsiteX1" fmla="*/ 599066 w 6360866"/>
              <a:gd name="connsiteY1" fmla="*/ 2994921 h 3772167"/>
              <a:gd name="connsiteX2" fmla="*/ 1233488 w 6360866"/>
              <a:gd name="connsiteY2" fmla="*/ 3759611 h 3772167"/>
              <a:gd name="connsiteX3" fmla="*/ 2096733 w 6360866"/>
              <a:gd name="connsiteY3" fmla="*/ 3061260 h 3772167"/>
              <a:gd name="connsiteX4" fmla="*/ 2985247 w 6360866"/>
              <a:gd name="connsiteY4" fmla="*/ 3772161 h 3772167"/>
              <a:gd name="connsiteX5" fmla="*/ 3711388 w 6360866"/>
              <a:gd name="connsiteY5" fmla="*/ 3046020 h 3772167"/>
              <a:gd name="connsiteX6" fmla="*/ 4204447 w 6360866"/>
              <a:gd name="connsiteY6" fmla="*/ 3476326 h 3772167"/>
              <a:gd name="connsiteX7" fmla="*/ 4500282 w 6360866"/>
              <a:gd name="connsiteY7" fmla="*/ 3404608 h 3772167"/>
              <a:gd name="connsiteX8" fmla="*/ 4652682 w 6360866"/>
              <a:gd name="connsiteY8" fmla="*/ 3243244 h 3772167"/>
              <a:gd name="connsiteX9" fmla="*/ 5047129 w 6360866"/>
              <a:gd name="connsiteY9" fmla="*/ 2678467 h 3772167"/>
              <a:gd name="connsiteX10" fmla="*/ 5289176 w 6360866"/>
              <a:gd name="connsiteY10" fmla="*/ 2185408 h 3772167"/>
              <a:gd name="connsiteX11" fmla="*/ 5538087 w 6360866"/>
              <a:gd name="connsiteY11" fmla="*/ 427429 h 3772167"/>
              <a:gd name="connsiteX12" fmla="*/ 5584479 w 6360866"/>
              <a:gd name="connsiteY12" fmla="*/ 54049 h 3772167"/>
              <a:gd name="connsiteX13" fmla="*/ 6348021 w 6360866"/>
              <a:gd name="connsiteY13" fmla="*/ 226620 h 3772167"/>
              <a:gd name="connsiteX14" fmla="*/ 6181781 w 6360866"/>
              <a:gd name="connsiteY14" fmla="*/ 2969821 h 3772167"/>
              <a:gd name="connsiteX0" fmla="*/ 0 w 6614777"/>
              <a:gd name="connsiteY0" fmla="*/ 3386679 h 3772167"/>
              <a:gd name="connsiteX1" fmla="*/ 599066 w 6614777"/>
              <a:gd name="connsiteY1" fmla="*/ 2994921 h 3772167"/>
              <a:gd name="connsiteX2" fmla="*/ 1233488 w 6614777"/>
              <a:gd name="connsiteY2" fmla="*/ 3759611 h 3772167"/>
              <a:gd name="connsiteX3" fmla="*/ 2096733 w 6614777"/>
              <a:gd name="connsiteY3" fmla="*/ 3061260 h 3772167"/>
              <a:gd name="connsiteX4" fmla="*/ 2985247 w 6614777"/>
              <a:gd name="connsiteY4" fmla="*/ 3772161 h 3772167"/>
              <a:gd name="connsiteX5" fmla="*/ 3711388 w 6614777"/>
              <a:gd name="connsiteY5" fmla="*/ 3046020 h 3772167"/>
              <a:gd name="connsiteX6" fmla="*/ 4204447 w 6614777"/>
              <a:gd name="connsiteY6" fmla="*/ 3476326 h 3772167"/>
              <a:gd name="connsiteX7" fmla="*/ 4500282 w 6614777"/>
              <a:gd name="connsiteY7" fmla="*/ 3404608 h 3772167"/>
              <a:gd name="connsiteX8" fmla="*/ 4652682 w 6614777"/>
              <a:gd name="connsiteY8" fmla="*/ 3243244 h 3772167"/>
              <a:gd name="connsiteX9" fmla="*/ 5047129 w 6614777"/>
              <a:gd name="connsiteY9" fmla="*/ 2678467 h 3772167"/>
              <a:gd name="connsiteX10" fmla="*/ 5289176 w 6614777"/>
              <a:gd name="connsiteY10" fmla="*/ 2185408 h 3772167"/>
              <a:gd name="connsiteX11" fmla="*/ 5538087 w 6614777"/>
              <a:gd name="connsiteY11" fmla="*/ 427429 h 3772167"/>
              <a:gd name="connsiteX12" fmla="*/ 5584479 w 6614777"/>
              <a:gd name="connsiteY12" fmla="*/ 54049 h 3772167"/>
              <a:gd name="connsiteX13" fmla="*/ 6348021 w 6614777"/>
              <a:gd name="connsiteY13" fmla="*/ 226620 h 3772167"/>
              <a:gd name="connsiteX14" fmla="*/ 6614777 w 6614777"/>
              <a:gd name="connsiteY14" fmla="*/ 2847901 h 3772167"/>
              <a:gd name="connsiteX0" fmla="*/ 0 w 6614777"/>
              <a:gd name="connsiteY0" fmla="*/ 3369548 h 3755036"/>
              <a:gd name="connsiteX1" fmla="*/ 599066 w 6614777"/>
              <a:gd name="connsiteY1" fmla="*/ 2977790 h 3755036"/>
              <a:gd name="connsiteX2" fmla="*/ 1233488 w 6614777"/>
              <a:gd name="connsiteY2" fmla="*/ 3742480 h 3755036"/>
              <a:gd name="connsiteX3" fmla="*/ 2096733 w 6614777"/>
              <a:gd name="connsiteY3" fmla="*/ 3044129 h 3755036"/>
              <a:gd name="connsiteX4" fmla="*/ 2985247 w 6614777"/>
              <a:gd name="connsiteY4" fmla="*/ 3755030 h 3755036"/>
              <a:gd name="connsiteX5" fmla="*/ 3711388 w 6614777"/>
              <a:gd name="connsiteY5" fmla="*/ 3028889 h 3755036"/>
              <a:gd name="connsiteX6" fmla="*/ 4204447 w 6614777"/>
              <a:gd name="connsiteY6" fmla="*/ 3459195 h 3755036"/>
              <a:gd name="connsiteX7" fmla="*/ 4500282 w 6614777"/>
              <a:gd name="connsiteY7" fmla="*/ 3387477 h 3755036"/>
              <a:gd name="connsiteX8" fmla="*/ 4652682 w 6614777"/>
              <a:gd name="connsiteY8" fmla="*/ 3226113 h 3755036"/>
              <a:gd name="connsiteX9" fmla="*/ 5047129 w 6614777"/>
              <a:gd name="connsiteY9" fmla="*/ 2661336 h 3755036"/>
              <a:gd name="connsiteX10" fmla="*/ 5289176 w 6614777"/>
              <a:gd name="connsiteY10" fmla="*/ 2168277 h 3755036"/>
              <a:gd name="connsiteX11" fmla="*/ 5538087 w 6614777"/>
              <a:gd name="connsiteY11" fmla="*/ 410298 h 3755036"/>
              <a:gd name="connsiteX12" fmla="*/ 5723656 w 6614777"/>
              <a:gd name="connsiteY12" fmla="*/ 57238 h 3755036"/>
              <a:gd name="connsiteX13" fmla="*/ 6348021 w 6614777"/>
              <a:gd name="connsiteY13" fmla="*/ 209489 h 3755036"/>
              <a:gd name="connsiteX14" fmla="*/ 6614777 w 6614777"/>
              <a:gd name="connsiteY14" fmla="*/ 2830770 h 3755036"/>
              <a:gd name="connsiteX0" fmla="*/ 0 w 6614777"/>
              <a:gd name="connsiteY0" fmla="*/ 3403175 h 3788663"/>
              <a:gd name="connsiteX1" fmla="*/ 599066 w 6614777"/>
              <a:gd name="connsiteY1" fmla="*/ 3011417 h 3788663"/>
              <a:gd name="connsiteX2" fmla="*/ 1233488 w 6614777"/>
              <a:gd name="connsiteY2" fmla="*/ 3776107 h 3788663"/>
              <a:gd name="connsiteX3" fmla="*/ 2096733 w 6614777"/>
              <a:gd name="connsiteY3" fmla="*/ 3077756 h 3788663"/>
              <a:gd name="connsiteX4" fmla="*/ 2985247 w 6614777"/>
              <a:gd name="connsiteY4" fmla="*/ 3788657 h 3788663"/>
              <a:gd name="connsiteX5" fmla="*/ 3711388 w 6614777"/>
              <a:gd name="connsiteY5" fmla="*/ 3062516 h 3788663"/>
              <a:gd name="connsiteX6" fmla="*/ 4204447 w 6614777"/>
              <a:gd name="connsiteY6" fmla="*/ 3492822 h 3788663"/>
              <a:gd name="connsiteX7" fmla="*/ 4500282 w 6614777"/>
              <a:gd name="connsiteY7" fmla="*/ 3421104 h 3788663"/>
              <a:gd name="connsiteX8" fmla="*/ 4652682 w 6614777"/>
              <a:gd name="connsiteY8" fmla="*/ 3259740 h 3788663"/>
              <a:gd name="connsiteX9" fmla="*/ 5047129 w 6614777"/>
              <a:gd name="connsiteY9" fmla="*/ 2694963 h 3788663"/>
              <a:gd name="connsiteX10" fmla="*/ 5289176 w 6614777"/>
              <a:gd name="connsiteY10" fmla="*/ 2201904 h 3788663"/>
              <a:gd name="connsiteX11" fmla="*/ 5538087 w 6614777"/>
              <a:gd name="connsiteY11" fmla="*/ 443925 h 3788663"/>
              <a:gd name="connsiteX12" fmla="*/ 5723656 w 6614777"/>
              <a:gd name="connsiteY12" fmla="*/ 90865 h 3788663"/>
              <a:gd name="connsiteX13" fmla="*/ 6348021 w 6614777"/>
              <a:gd name="connsiteY13" fmla="*/ 243116 h 3788663"/>
              <a:gd name="connsiteX14" fmla="*/ 6614777 w 6614777"/>
              <a:gd name="connsiteY14" fmla="*/ 2864397 h 3788663"/>
              <a:gd name="connsiteX0" fmla="*/ 0 w 6614777"/>
              <a:gd name="connsiteY0" fmla="*/ 3403175 h 3788663"/>
              <a:gd name="connsiteX1" fmla="*/ 599066 w 6614777"/>
              <a:gd name="connsiteY1" fmla="*/ 3011417 h 3788663"/>
              <a:gd name="connsiteX2" fmla="*/ 1233488 w 6614777"/>
              <a:gd name="connsiteY2" fmla="*/ 3776107 h 3788663"/>
              <a:gd name="connsiteX3" fmla="*/ 2096733 w 6614777"/>
              <a:gd name="connsiteY3" fmla="*/ 3077756 h 3788663"/>
              <a:gd name="connsiteX4" fmla="*/ 2985247 w 6614777"/>
              <a:gd name="connsiteY4" fmla="*/ 3788657 h 3788663"/>
              <a:gd name="connsiteX5" fmla="*/ 3711388 w 6614777"/>
              <a:gd name="connsiteY5" fmla="*/ 3062516 h 3788663"/>
              <a:gd name="connsiteX6" fmla="*/ 4204447 w 6614777"/>
              <a:gd name="connsiteY6" fmla="*/ 3492822 h 3788663"/>
              <a:gd name="connsiteX7" fmla="*/ 4500282 w 6614777"/>
              <a:gd name="connsiteY7" fmla="*/ 3421104 h 3788663"/>
              <a:gd name="connsiteX8" fmla="*/ 4652682 w 6614777"/>
              <a:gd name="connsiteY8" fmla="*/ 3259740 h 3788663"/>
              <a:gd name="connsiteX9" fmla="*/ 5047129 w 6614777"/>
              <a:gd name="connsiteY9" fmla="*/ 2694963 h 3788663"/>
              <a:gd name="connsiteX10" fmla="*/ 5289176 w 6614777"/>
              <a:gd name="connsiteY10" fmla="*/ 2201904 h 3788663"/>
              <a:gd name="connsiteX11" fmla="*/ 5538087 w 6614777"/>
              <a:gd name="connsiteY11" fmla="*/ 443925 h 3788663"/>
              <a:gd name="connsiteX12" fmla="*/ 5723656 w 6614777"/>
              <a:gd name="connsiteY12" fmla="*/ 90865 h 3788663"/>
              <a:gd name="connsiteX13" fmla="*/ 6348021 w 6614777"/>
              <a:gd name="connsiteY13" fmla="*/ 243116 h 3788663"/>
              <a:gd name="connsiteX14" fmla="*/ 6614777 w 6614777"/>
              <a:gd name="connsiteY14" fmla="*/ 2864397 h 3788663"/>
              <a:gd name="connsiteX0" fmla="*/ 0 w 6614777"/>
              <a:gd name="connsiteY0" fmla="*/ 3403175 h 3788663"/>
              <a:gd name="connsiteX1" fmla="*/ 599066 w 6614777"/>
              <a:gd name="connsiteY1" fmla="*/ 3011417 h 3788663"/>
              <a:gd name="connsiteX2" fmla="*/ 1233488 w 6614777"/>
              <a:gd name="connsiteY2" fmla="*/ 3776107 h 3788663"/>
              <a:gd name="connsiteX3" fmla="*/ 2096733 w 6614777"/>
              <a:gd name="connsiteY3" fmla="*/ 3077756 h 3788663"/>
              <a:gd name="connsiteX4" fmla="*/ 2985247 w 6614777"/>
              <a:gd name="connsiteY4" fmla="*/ 3788657 h 3788663"/>
              <a:gd name="connsiteX5" fmla="*/ 3711388 w 6614777"/>
              <a:gd name="connsiteY5" fmla="*/ 3062516 h 3788663"/>
              <a:gd name="connsiteX6" fmla="*/ 4204447 w 6614777"/>
              <a:gd name="connsiteY6" fmla="*/ 3492822 h 3788663"/>
              <a:gd name="connsiteX7" fmla="*/ 4500282 w 6614777"/>
              <a:gd name="connsiteY7" fmla="*/ 3421104 h 3788663"/>
              <a:gd name="connsiteX8" fmla="*/ 4652682 w 6614777"/>
              <a:gd name="connsiteY8" fmla="*/ 3259740 h 3788663"/>
              <a:gd name="connsiteX9" fmla="*/ 5006536 w 6614777"/>
              <a:gd name="connsiteY9" fmla="*/ 2641623 h 3788663"/>
              <a:gd name="connsiteX10" fmla="*/ 5289176 w 6614777"/>
              <a:gd name="connsiteY10" fmla="*/ 2201904 h 3788663"/>
              <a:gd name="connsiteX11" fmla="*/ 5538087 w 6614777"/>
              <a:gd name="connsiteY11" fmla="*/ 443925 h 3788663"/>
              <a:gd name="connsiteX12" fmla="*/ 5723656 w 6614777"/>
              <a:gd name="connsiteY12" fmla="*/ 90865 h 3788663"/>
              <a:gd name="connsiteX13" fmla="*/ 6348021 w 6614777"/>
              <a:gd name="connsiteY13" fmla="*/ 243116 h 3788663"/>
              <a:gd name="connsiteX14" fmla="*/ 6614777 w 6614777"/>
              <a:gd name="connsiteY14" fmla="*/ 2864397 h 3788663"/>
              <a:gd name="connsiteX0" fmla="*/ 0 w 6614777"/>
              <a:gd name="connsiteY0" fmla="*/ 3403175 h 3788663"/>
              <a:gd name="connsiteX1" fmla="*/ 599066 w 6614777"/>
              <a:gd name="connsiteY1" fmla="*/ 3011417 h 3788663"/>
              <a:gd name="connsiteX2" fmla="*/ 1233488 w 6614777"/>
              <a:gd name="connsiteY2" fmla="*/ 3776107 h 3788663"/>
              <a:gd name="connsiteX3" fmla="*/ 2096733 w 6614777"/>
              <a:gd name="connsiteY3" fmla="*/ 3077756 h 3788663"/>
              <a:gd name="connsiteX4" fmla="*/ 2985247 w 6614777"/>
              <a:gd name="connsiteY4" fmla="*/ 3788657 h 3788663"/>
              <a:gd name="connsiteX5" fmla="*/ 3711388 w 6614777"/>
              <a:gd name="connsiteY5" fmla="*/ 3062516 h 3788663"/>
              <a:gd name="connsiteX6" fmla="*/ 4204447 w 6614777"/>
              <a:gd name="connsiteY6" fmla="*/ 3492822 h 3788663"/>
              <a:gd name="connsiteX7" fmla="*/ 4500282 w 6614777"/>
              <a:gd name="connsiteY7" fmla="*/ 3421104 h 3788663"/>
              <a:gd name="connsiteX8" fmla="*/ 4652682 w 6614777"/>
              <a:gd name="connsiteY8" fmla="*/ 3259740 h 3788663"/>
              <a:gd name="connsiteX9" fmla="*/ 5006536 w 6614777"/>
              <a:gd name="connsiteY9" fmla="*/ 2641623 h 3788663"/>
              <a:gd name="connsiteX10" fmla="*/ 5225387 w 6614777"/>
              <a:gd name="connsiteY10" fmla="*/ 2125704 h 3788663"/>
              <a:gd name="connsiteX11" fmla="*/ 5538087 w 6614777"/>
              <a:gd name="connsiteY11" fmla="*/ 443925 h 3788663"/>
              <a:gd name="connsiteX12" fmla="*/ 5723656 w 6614777"/>
              <a:gd name="connsiteY12" fmla="*/ 90865 h 3788663"/>
              <a:gd name="connsiteX13" fmla="*/ 6348021 w 6614777"/>
              <a:gd name="connsiteY13" fmla="*/ 243116 h 3788663"/>
              <a:gd name="connsiteX14" fmla="*/ 6614777 w 6614777"/>
              <a:gd name="connsiteY14" fmla="*/ 2864397 h 3788663"/>
              <a:gd name="connsiteX0" fmla="*/ 0 w 6614777"/>
              <a:gd name="connsiteY0" fmla="*/ 3403175 h 3788663"/>
              <a:gd name="connsiteX1" fmla="*/ 599066 w 6614777"/>
              <a:gd name="connsiteY1" fmla="*/ 3011417 h 3788663"/>
              <a:gd name="connsiteX2" fmla="*/ 1233488 w 6614777"/>
              <a:gd name="connsiteY2" fmla="*/ 3776107 h 3788663"/>
              <a:gd name="connsiteX3" fmla="*/ 2096733 w 6614777"/>
              <a:gd name="connsiteY3" fmla="*/ 3077756 h 3788663"/>
              <a:gd name="connsiteX4" fmla="*/ 2985247 w 6614777"/>
              <a:gd name="connsiteY4" fmla="*/ 3788657 h 3788663"/>
              <a:gd name="connsiteX5" fmla="*/ 3711388 w 6614777"/>
              <a:gd name="connsiteY5" fmla="*/ 3062516 h 3788663"/>
              <a:gd name="connsiteX6" fmla="*/ 4204447 w 6614777"/>
              <a:gd name="connsiteY6" fmla="*/ 3492822 h 3788663"/>
              <a:gd name="connsiteX7" fmla="*/ 4500282 w 6614777"/>
              <a:gd name="connsiteY7" fmla="*/ 3421104 h 3788663"/>
              <a:gd name="connsiteX8" fmla="*/ 4641084 w 6614777"/>
              <a:gd name="connsiteY8" fmla="*/ 3137820 h 3788663"/>
              <a:gd name="connsiteX9" fmla="*/ 5006536 w 6614777"/>
              <a:gd name="connsiteY9" fmla="*/ 2641623 h 3788663"/>
              <a:gd name="connsiteX10" fmla="*/ 5225387 w 6614777"/>
              <a:gd name="connsiteY10" fmla="*/ 2125704 h 3788663"/>
              <a:gd name="connsiteX11" fmla="*/ 5538087 w 6614777"/>
              <a:gd name="connsiteY11" fmla="*/ 443925 h 3788663"/>
              <a:gd name="connsiteX12" fmla="*/ 5723656 w 6614777"/>
              <a:gd name="connsiteY12" fmla="*/ 90865 h 3788663"/>
              <a:gd name="connsiteX13" fmla="*/ 6348021 w 6614777"/>
              <a:gd name="connsiteY13" fmla="*/ 243116 h 3788663"/>
              <a:gd name="connsiteX14" fmla="*/ 6614777 w 6614777"/>
              <a:gd name="connsiteY14" fmla="*/ 2864397 h 3788663"/>
              <a:gd name="connsiteX0" fmla="*/ 0 w 6614777"/>
              <a:gd name="connsiteY0" fmla="*/ 3403175 h 3788663"/>
              <a:gd name="connsiteX1" fmla="*/ 599066 w 6614777"/>
              <a:gd name="connsiteY1" fmla="*/ 3011417 h 3788663"/>
              <a:gd name="connsiteX2" fmla="*/ 1233488 w 6614777"/>
              <a:gd name="connsiteY2" fmla="*/ 3776107 h 3788663"/>
              <a:gd name="connsiteX3" fmla="*/ 2096733 w 6614777"/>
              <a:gd name="connsiteY3" fmla="*/ 3077756 h 3788663"/>
              <a:gd name="connsiteX4" fmla="*/ 2985247 w 6614777"/>
              <a:gd name="connsiteY4" fmla="*/ 3788657 h 3788663"/>
              <a:gd name="connsiteX5" fmla="*/ 3711388 w 6614777"/>
              <a:gd name="connsiteY5" fmla="*/ 3062516 h 3788663"/>
              <a:gd name="connsiteX6" fmla="*/ 4204447 w 6614777"/>
              <a:gd name="connsiteY6" fmla="*/ 3492822 h 3788663"/>
              <a:gd name="connsiteX7" fmla="*/ 4384302 w 6614777"/>
              <a:gd name="connsiteY7" fmla="*/ 3581124 h 3788663"/>
              <a:gd name="connsiteX8" fmla="*/ 4641084 w 6614777"/>
              <a:gd name="connsiteY8" fmla="*/ 3137820 h 3788663"/>
              <a:gd name="connsiteX9" fmla="*/ 5006536 w 6614777"/>
              <a:gd name="connsiteY9" fmla="*/ 2641623 h 3788663"/>
              <a:gd name="connsiteX10" fmla="*/ 5225387 w 6614777"/>
              <a:gd name="connsiteY10" fmla="*/ 2125704 h 3788663"/>
              <a:gd name="connsiteX11" fmla="*/ 5538087 w 6614777"/>
              <a:gd name="connsiteY11" fmla="*/ 443925 h 3788663"/>
              <a:gd name="connsiteX12" fmla="*/ 5723656 w 6614777"/>
              <a:gd name="connsiteY12" fmla="*/ 90865 h 3788663"/>
              <a:gd name="connsiteX13" fmla="*/ 6348021 w 6614777"/>
              <a:gd name="connsiteY13" fmla="*/ 243116 h 3788663"/>
              <a:gd name="connsiteX14" fmla="*/ 6614777 w 6614777"/>
              <a:gd name="connsiteY14" fmla="*/ 2864397 h 3788663"/>
              <a:gd name="connsiteX0" fmla="*/ 0 w 6614777"/>
              <a:gd name="connsiteY0" fmla="*/ 3403175 h 3788663"/>
              <a:gd name="connsiteX1" fmla="*/ 599066 w 6614777"/>
              <a:gd name="connsiteY1" fmla="*/ 3011417 h 3788663"/>
              <a:gd name="connsiteX2" fmla="*/ 1233488 w 6614777"/>
              <a:gd name="connsiteY2" fmla="*/ 3776107 h 3788663"/>
              <a:gd name="connsiteX3" fmla="*/ 2096733 w 6614777"/>
              <a:gd name="connsiteY3" fmla="*/ 3077756 h 3788663"/>
              <a:gd name="connsiteX4" fmla="*/ 2985247 w 6614777"/>
              <a:gd name="connsiteY4" fmla="*/ 3788657 h 3788663"/>
              <a:gd name="connsiteX5" fmla="*/ 3711388 w 6614777"/>
              <a:gd name="connsiteY5" fmla="*/ 3062516 h 3788663"/>
              <a:gd name="connsiteX6" fmla="*/ 4204447 w 6614777"/>
              <a:gd name="connsiteY6" fmla="*/ 3492822 h 3788663"/>
              <a:gd name="connsiteX7" fmla="*/ 4384302 w 6614777"/>
              <a:gd name="connsiteY7" fmla="*/ 3581124 h 3788663"/>
              <a:gd name="connsiteX8" fmla="*/ 4641084 w 6614777"/>
              <a:gd name="connsiteY8" fmla="*/ 3137820 h 3788663"/>
              <a:gd name="connsiteX9" fmla="*/ 5006536 w 6614777"/>
              <a:gd name="connsiteY9" fmla="*/ 2641623 h 3788663"/>
              <a:gd name="connsiteX10" fmla="*/ 5225387 w 6614777"/>
              <a:gd name="connsiteY10" fmla="*/ 2125704 h 3788663"/>
              <a:gd name="connsiteX11" fmla="*/ 5538087 w 6614777"/>
              <a:gd name="connsiteY11" fmla="*/ 443925 h 3788663"/>
              <a:gd name="connsiteX12" fmla="*/ 5723656 w 6614777"/>
              <a:gd name="connsiteY12" fmla="*/ 90865 h 3788663"/>
              <a:gd name="connsiteX13" fmla="*/ 6348021 w 6614777"/>
              <a:gd name="connsiteY13" fmla="*/ 243116 h 3788663"/>
              <a:gd name="connsiteX14" fmla="*/ 6614777 w 6614777"/>
              <a:gd name="connsiteY14" fmla="*/ 2864397 h 3788663"/>
              <a:gd name="connsiteX0" fmla="*/ 0 w 6839007"/>
              <a:gd name="connsiteY0" fmla="*/ 3403175 h 3788663"/>
              <a:gd name="connsiteX1" fmla="*/ 599066 w 6839007"/>
              <a:gd name="connsiteY1" fmla="*/ 3011417 h 3788663"/>
              <a:gd name="connsiteX2" fmla="*/ 1233488 w 6839007"/>
              <a:gd name="connsiteY2" fmla="*/ 3776107 h 3788663"/>
              <a:gd name="connsiteX3" fmla="*/ 2096733 w 6839007"/>
              <a:gd name="connsiteY3" fmla="*/ 3077756 h 3788663"/>
              <a:gd name="connsiteX4" fmla="*/ 2985247 w 6839007"/>
              <a:gd name="connsiteY4" fmla="*/ 3788657 h 3788663"/>
              <a:gd name="connsiteX5" fmla="*/ 3711388 w 6839007"/>
              <a:gd name="connsiteY5" fmla="*/ 3062516 h 3788663"/>
              <a:gd name="connsiteX6" fmla="*/ 4204447 w 6839007"/>
              <a:gd name="connsiteY6" fmla="*/ 3492822 h 3788663"/>
              <a:gd name="connsiteX7" fmla="*/ 4384302 w 6839007"/>
              <a:gd name="connsiteY7" fmla="*/ 3581124 h 3788663"/>
              <a:gd name="connsiteX8" fmla="*/ 4641084 w 6839007"/>
              <a:gd name="connsiteY8" fmla="*/ 3137820 h 3788663"/>
              <a:gd name="connsiteX9" fmla="*/ 5006536 w 6839007"/>
              <a:gd name="connsiteY9" fmla="*/ 2641623 h 3788663"/>
              <a:gd name="connsiteX10" fmla="*/ 5225387 w 6839007"/>
              <a:gd name="connsiteY10" fmla="*/ 2125704 h 3788663"/>
              <a:gd name="connsiteX11" fmla="*/ 5538087 w 6839007"/>
              <a:gd name="connsiteY11" fmla="*/ 443925 h 3788663"/>
              <a:gd name="connsiteX12" fmla="*/ 5723656 w 6839007"/>
              <a:gd name="connsiteY12" fmla="*/ 90865 h 3788663"/>
              <a:gd name="connsiteX13" fmla="*/ 6348021 w 6839007"/>
              <a:gd name="connsiteY13" fmla="*/ 243116 h 3788663"/>
              <a:gd name="connsiteX14" fmla="*/ 6839007 w 6839007"/>
              <a:gd name="connsiteY14" fmla="*/ 3494317 h 378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9007" h="3788663">
                <a:moveTo>
                  <a:pt x="0" y="3403175"/>
                </a:moveTo>
                <a:cubicBezTo>
                  <a:pt x="205441" y="3181298"/>
                  <a:pt x="393485" y="2949262"/>
                  <a:pt x="599066" y="3011417"/>
                </a:cubicBezTo>
                <a:cubicBezTo>
                  <a:pt x="804647" y="3073572"/>
                  <a:pt x="983877" y="3765051"/>
                  <a:pt x="1233488" y="3776107"/>
                </a:cubicBezTo>
                <a:cubicBezTo>
                  <a:pt x="1483099" y="3787164"/>
                  <a:pt x="1804773" y="3075664"/>
                  <a:pt x="2096733" y="3077756"/>
                </a:cubicBezTo>
                <a:cubicBezTo>
                  <a:pt x="2388693" y="3079848"/>
                  <a:pt x="2716138" y="3791197"/>
                  <a:pt x="2985247" y="3788657"/>
                </a:cubicBezTo>
                <a:cubicBezTo>
                  <a:pt x="3254356" y="3786117"/>
                  <a:pt x="3508188" y="3111822"/>
                  <a:pt x="3711388" y="3062516"/>
                </a:cubicBezTo>
                <a:cubicBezTo>
                  <a:pt x="3914588" y="3013210"/>
                  <a:pt x="4092295" y="3406387"/>
                  <a:pt x="4204447" y="3492822"/>
                </a:cubicBezTo>
                <a:cubicBezTo>
                  <a:pt x="4316599" y="3579257"/>
                  <a:pt x="4340524" y="3686011"/>
                  <a:pt x="4384302" y="3581124"/>
                </a:cubicBezTo>
                <a:cubicBezTo>
                  <a:pt x="4428080" y="3476237"/>
                  <a:pt x="4537378" y="3294403"/>
                  <a:pt x="4641084" y="3137820"/>
                </a:cubicBezTo>
                <a:cubicBezTo>
                  <a:pt x="4744790" y="2981237"/>
                  <a:pt x="4909152" y="2810309"/>
                  <a:pt x="5006536" y="2641623"/>
                </a:cubicBezTo>
                <a:cubicBezTo>
                  <a:pt x="5103920" y="2472937"/>
                  <a:pt x="5136795" y="2491987"/>
                  <a:pt x="5225387" y="2125704"/>
                </a:cubicBezTo>
                <a:cubicBezTo>
                  <a:pt x="5313979" y="1759421"/>
                  <a:pt x="5455042" y="783065"/>
                  <a:pt x="5538087" y="443925"/>
                </a:cubicBezTo>
                <a:cubicBezTo>
                  <a:pt x="5621132" y="104785"/>
                  <a:pt x="5721723" y="88325"/>
                  <a:pt x="5723656" y="90865"/>
                </a:cubicBezTo>
                <a:cubicBezTo>
                  <a:pt x="5862834" y="-67511"/>
                  <a:pt x="6191447" y="-20148"/>
                  <a:pt x="6348021" y="243116"/>
                </a:cubicBezTo>
                <a:cubicBezTo>
                  <a:pt x="6456271" y="476348"/>
                  <a:pt x="6839007" y="3487967"/>
                  <a:pt x="6839007" y="3494317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2" name="Straight Connector 11"/>
          <p:cNvCxnSpPr>
            <a:endCxn id="10" idx="2"/>
          </p:cNvCxnSpPr>
          <p:nvPr/>
        </p:nvCxnSpPr>
        <p:spPr>
          <a:xfrm flipV="1">
            <a:off x="962937" y="4153975"/>
            <a:ext cx="0" cy="1529071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962937" y="1661888"/>
            <a:ext cx="0" cy="1373832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4341931" y="6073057"/>
            <a:ext cx="443310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Time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979174" y="5637325"/>
            <a:ext cx="0" cy="25563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5013714" y="5637325"/>
            <a:ext cx="0" cy="25563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Connector 21"/>
          <p:cNvCxnSpPr/>
          <p:nvPr/>
        </p:nvCxnSpPr>
        <p:spPr>
          <a:xfrm>
            <a:off x="7246374" y="5637325"/>
            <a:ext cx="0" cy="25563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>
            <a:off x="9158994" y="5640911"/>
            <a:ext cx="0" cy="25563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1696941" y="5794000"/>
            <a:ext cx="443310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hrs</a:t>
            </a:r>
            <a:endParaRPr kumimoji="0" lang="en-GB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7971" y="5777212"/>
            <a:ext cx="443310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hrs</a:t>
            </a:r>
            <a:endParaRPr kumimoji="0" lang="en-GB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308" y="5792911"/>
            <a:ext cx="443310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hrs</a:t>
            </a:r>
            <a:endParaRPr kumimoji="0" lang="en-GB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74956" y="1122744"/>
            <a:ext cx="3487967" cy="4514581"/>
          </a:xfrm>
          <a:prstGeom prst="rect">
            <a:avLst/>
          </a:prstGeom>
          <a:noFill/>
          <a:ln w="381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036022" y="5621136"/>
            <a:ext cx="0" cy="25563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14937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838" y="1115255"/>
            <a:ext cx="13774681" cy="56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22943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2774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3184" y="1086136"/>
            <a:ext cx="13787584" cy="56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16483"/>
      </p:ext>
    </p:extLst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211" y="-250110"/>
            <a:ext cx="20479702" cy="84184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859528" y="1390575"/>
            <a:ext cx="0" cy="527691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6382757" y="303208"/>
            <a:ext cx="9550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First Media Report</a:t>
            </a:r>
          </a:p>
        </p:txBody>
      </p:sp>
      <p:sp>
        <p:nvSpPr>
          <p:cNvPr id="10" name="Freeform 9"/>
          <p:cNvSpPr/>
          <p:nvPr/>
        </p:nvSpPr>
        <p:spPr>
          <a:xfrm>
            <a:off x="5170873" y="3993989"/>
            <a:ext cx="1682173" cy="2675973"/>
          </a:xfrm>
          <a:custGeom>
            <a:avLst/>
            <a:gdLst>
              <a:gd name="connsiteX0" fmla="*/ 0 w 1554480"/>
              <a:gd name="connsiteY0" fmla="*/ 1773936 h 2444496"/>
              <a:gd name="connsiteX1" fmla="*/ 6096 w 1554480"/>
              <a:gd name="connsiteY1" fmla="*/ 2444496 h 2444496"/>
              <a:gd name="connsiteX2" fmla="*/ 1554480 w 1554480"/>
              <a:gd name="connsiteY2" fmla="*/ 2438400 h 2444496"/>
              <a:gd name="connsiteX3" fmla="*/ 1554480 w 1554480"/>
              <a:gd name="connsiteY3" fmla="*/ 0 h 2444496"/>
              <a:gd name="connsiteX4" fmla="*/ 1420368 w 1554480"/>
              <a:gd name="connsiteY4" fmla="*/ 207264 h 2444496"/>
              <a:gd name="connsiteX5" fmla="*/ 1109472 w 1554480"/>
              <a:gd name="connsiteY5" fmla="*/ 566928 h 2444496"/>
              <a:gd name="connsiteX6" fmla="*/ 841248 w 1554480"/>
              <a:gd name="connsiteY6" fmla="*/ 798576 h 2444496"/>
              <a:gd name="connsiteX7" fmla="*/ 658368 w 1554480"/>
              <a:gd name="connsiteY7" fmla="*/ 999744 h 2444496"/>
              <a:gd name="connsiteX8" fmla="*/ 445008 w 1554480"/>
              <a:gd name="connsiteY8" fmla="*/ 1255776 h 2444496"/>
              <a:gd name="connsiteX9" fmla="*/ 170688 w 1554480"/>
              <a:gd name="connsiteY9" fmla="*/ 1609344 h 2444496"/>
              <a:gd name="connsiteX10" fmla="*/ 0 w 1554480"/>
              <a:gd name="connsiteY10" fmla="*/ 1773936 h 2444496"/>
              <a:gd name="connsiteX0" fmla="*/ 0 w 1554480"/>
              <a:gd name="connsiteY0" fmla="*/ 1827282 h 2497842"/>
              <a:gd name="connsiteX1" fmla="*/ 6096 w 1554480"/>
              <a:gd name="connsiteY1" fmla="*/ 2497842 h 2497842"/>
              <a:gd name="connsiteX2" fmla="*/ 1554480 w 1554480"/>
              <a:gd name="connsiteY2" fmla="*/ 2491746 h 2497842"/>
              <a:gd name="connsiteX3" fmla="*/ 1536945 w 1554480"/>
              <a:gd name="connsiteY3" fmla="*/ 0 h 2497842"/>
              <a:gd name="connsiteX4" fmla="*/ 1420368 w 1554480"/>
              <a:gd name="connsiteY4" fmla="*/ 260610 h 2497842"/>
              <a:gd name="connsiteX5" fmla="*/ 1109472 w 1554480"/>
              <a:gd name="connsiteY5" fmla="*/ 620274 h 2497842"/>
              <a:gd name="connsiteX6" fmla="*/ 841248 w 1554480"/>
              <a:gd name="connsiteY6" fmla="*/ 851922 h 2497842"/>
              <a:gd name="connsiteX7" fmla="*/ 658368 w 1554480"/>
              <a:gd name="connsiteY7" fmla="*/ 1053090 h 2497842"/>
              <a:gd name="connsiteX8" fmla="*/ 445008 w 1554480"/>
              <a:gd name="connsiteY8" fmla="*/ 1309122 h 2497842"/>
              <a:gd name="connsiteX9" fmla="*/ 170688 w 1554480"/>
              <a:gd name="connsiteY9" fmla="*/ 1662690 h 2497842"/>
              <a:gd name="connsiteX10" fmla="*/ 0 w 1554480"/>
              <a:gd name="connsiteY10" fmla="*/ 1827282 h 2497842"/>
              <a:gd name="connsiteX0" fmla="*/ 0 w 1554480"/>
              <a:gd name="connsiteY0" fmla="*/ 1827282 h 2497842"/>
              <a:gd name="connsiteX1" fmla="*/ 6096 w 1554480"/>
              <a:gd name="connsiteY1" fmla="*/ 2497842 h 2497842"/>
              <a:gd name="connsiteX2" fmla="*/ 1554480 w 1554480"/>
              <a:gd name="connsiteY2" fmla="*/ 2491746 h 2497842"/>
              <a:gd name="connsiteX3" fmla="*/ 1543959 w 1554480"/>
              <a:gd name="connsiteY3" fmla="*/ 0 h 2497842"/>
              <a:gd name="connsiteX4" fmla="*/ 1420368 w 1554480"/>
              <a:gd name="connsiteY4" fmla="*/ 260610 h 2497842"/>
              <a:gd name="connsiteX5" fmla="*/ 1109472 w 1554480"/>
              <a:gd name="connsiteY5" fmla="*/ 620274 h 2497842"/>
              <a:gd name="connsiteX6" fmla="*/ 841248 w 1554480"/>
              <a:gd name="connsiteY6" fmla="*/ 851922 h 2497842"/>
              <a:gd name="connsiteX7" fmla="*/ 658368 w 1554480"/>
              <a:gd name="connsiteY7" fmla="*/ 1053090 h 2497842"/>
              <a:gd name="connsiteX8" fmla="*/ 445008 w 1554480"/>
              <a:gd name="connsiteY8" fmla="*/ 1309122 h 2497842"/>
              <a:gd name="connsiteX9" fmla="*/ 170688 w 1554480"/>
              <a:gd name="connsiteY9" fmla="*/ 1662690 h 2497842"/>
              <a:gd name="connsiteX10" fmla="*/ 0 w 1554480"/>
              <a:gd name="connsiteY10" fmla="*/ 1827282 h 2497842"/>
              <a:gd name="connsiteX0" fmla="*/ 0 w 1554480"/>
              <a:gd name="connsiteY0" fmla="*/ 1827282 h 2497842"/>
              <a:gd name="connsiteX1" fmla="*/ 6096 w 1554480"/>
              <a:gd name="connsiteY1" fmla="*/ 2497842 h 2497842"/>
              <a:gd name="connsiteX2" fmla="*/ 1554480 w 1554480"/>
              <a:gd name="connsiteY2" fmla="*/ 2491746 h 2497842"/>
              <a:gd name="connsiteX3" fmla="*/ 1543959 w 1554480"/>
              <a:gd name="connsiteY3" fmla="*/ 0 h 2497842"/>
              <a:gd name="connsiteX4" fmla="*/ 1420368 w 1554480"/>
              <a:gd name="connsiteY4" fmla="*/ 260610 h 2497842"/>
              <a:gd name="connsiteX5" fmla="*/ 1109472 w 1554480"/>
              <a:gd name="connsiteY5" fmla="*/ 620274 h 2497842"/>
              <a:gd name="connsiteX6" fmla="*/ 855276 w 1554480"/>
              <a:gd name="connsiteY6" fmla="*/ 873260 h 2497842"/>
              <a:gd name="connsiteX7" fmla="*/ 658368 w 1554480"/>
              <a:gd name="connsiteY7" fmla="*/ 1053090 h 2497842"/>
              <a:gd name="connsiteX8" fmla="*/ 445008 w 1554480"/>
              <a:gd name="connsiteY8" fmla="*/ 1309122 h 2497842"/>
              <a:gd name="connsiteX9" fmla="*/ 170688 w 1554480"/>
              <a:gd name="connsiteY9" fmla="*/ 1662690 h 2497842"/>
              <a:gd name="connsiteX10" fmla="*/ 0 w 1554480"/>
              <a:gd name="connsiteY10" fmla="*/ 1827282 h 2497842"/>
              <a:gd name="connsiteX0" fmla="*/ 0 w 1554480"/>
              <a:gd name="connsiteY0" fmla="*/ 1827282 h 2497842"/>
              <a:gd name="connsiteX1" fmla="*/ 6096 w 1554480"/>
              <a:gd name="connsiteY1" fmla="*/ 2497842 h 2497842"/>
              <a:gd name="connsiteX2" fmla="*/ 1554480 w 1554480"/>
              <a:gd name="connsiteY2" fmla="*/ 2491746 h 2497842"/>
              <a:gd name="connsiteX3" fmla="*/ 1543959 w 1554480"/>
              <a:gd name="connsiteY3" fmla="*/ 0 h 2497842"/>
              <a:gd name="connsiteX4" fmla="*/ 1420368 w 1554480"/>
              <a:gd name="connsiteY4" fmla="*/ 260610 h 2497842"/>
              <a:gd name="connsiteX5" fmla="*/ 1109472 w 1554480"/>
              <a:gd name="connsiteY5" fmla="*/ 620274 h 2497842"/>
              <a:gd name="connsiteX6" fmla="*/ 855276 w 1554480"/>
              <a:gd name="connsiteY6" fmla="*/ 873260 h 2497842"/>
              <a:gd name="connsiteX7" fmla="*/ 672396 w 1554480"/>
              <a:gd name="connsiteY7" fmla="*/ 1063759 h 2497842"/>
              <a:gd name="connsiteX8" fmla="*/ 445008 w 1554480"/>
              <a:gd name="connsiteY8" fmla="*/ 1309122 h 2497842"/>
              <a:gd name="connsiteX9" fmla="*/ 170688 w 1554480"/>
              <a:gd name="connsiteY9" fmla="*/ 1662690 h 2497842"/>
              <a:gd name="connsiteX10" fmla="*/ 0 w 1554480"/>
              <a:gd name="connsiteY10" fmla="*/ 1827282 h 2497842"/>
              <a:gd name="connsiteX0" fmla="*/ 0 w 1554480"/>
              <a:gd name="connsiteY0" fmla="*/ 1827282 h 2497842"/>
              <a:gd name="connsiteX1" fmla="*/ 6096 w 1554480"/>
              <a:gd name="connsiteY1" fmla="*/ 2497842 h 2497842"/>
              <a:gd name="connsiteX2" fmla="*/ 1554480 w 1554480"/>
              <a:gd name="connsiteY2" fmla="*/ 2491746 h 2497842"/>
              <a:gd name="connsiteX3" fmla="*/ 1543959 w 1554480"/>
              <a:gd name="connsiteY3" fmla="*/ 0 h 2497842"/>
              <a:gd name="connsiteX4" fmla="*/ 1420368 w 1554480"/>
              <a:gd name="connsiteY4" fmla="*/ 260610 h 2497842"/>
              <a:gd name="connsiteX5" fmla="*/ 1109472 w 1554480"/>
              <a:gd name="connsiteY5" fmla="*/ 620274 h 2497842"/>
              <a:gd name="connsiteX6" fmla="*/ 855276 w 1554480"/>
              <a:gd name="connsiteY6" fmla="*/ 873260 h 2497842"/>
              <a:gd name="connsiteX7" fmla="*/ 672396 w 1554480"/>
              <a:gd name="connsiteY7" fmla="*/ 1063759 h 2497842"/>
              <a:gd name="connsiteX8" fmla="*/ 455529 w 1554480"/>
              <a:gd name="connsiteY8" fmla="*/ 1312679 h 2497842"/>
              <a:gd name="connsiteX9" fmla="*/ 170688 w 1554480"/>
              <a:gd name="connsiteY9" fmla="*/ 1662690 h 2497842"/>
              <a:gd name="connsiteX10" fmla="*/ 0 w 1554480"/>
              <a:gd name="connsiteY10" fmla="*/ 1827282 h 2497842"/>
              <a:gd name="connsiteX0" fmla="*/ 14946 w 1548384"/>
              <a:gd name="connsiteY0" fmla="*/ 1859290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14946 w 1548384"/>
              <a:gd name="connsiteY10" fmla="*/ 1859290 h 2497842"/>
              <a:gd name="connsiteX0" fmla="*/ 14946 w 1548384"/>
              <a:gd name="connsiteY0" fmla="*/ 1873515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14946 w 1548384"/>
              <a:gd name="connsiteY10" fmla="*/ 1873515 h 2497842"/>
              <a:gd name="connsiteX0" fmla="*/ 7932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7932 w 1548384"/>
              <a:gd name="connsiteY10" fmla="*/ 1880628 h 2497842"/>
              <a:gd name="connsiteX0" fmla="*/ 7932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7932 w 1548384"/>
              <a:gd name="connsiteY10" fmla="*/ 1880628 h 2497842"/>
              <a:gd name="connsiteX0" fmla="*/ 7932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7932 w 1548384"/>
              <a:gd name="connsiteY10" fmla="*/ 1880628 h 2497842"/>
              <a:gd name="connsiteX0" fmla="*/ 11439 w 1548384"/>
              <a:gd name="connsiteY0" fmla="*/ 1894853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11439 w 1548384"/>
              <a:gd name="connsiteY10" fmla="*/ 1894853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14946 w 1548384"/>
              <a:gd name="connsiteY10" fmla="*/ 1880628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64592 w 1548384"/>
              <a:gd name="connsiteY9" fmla="*/ 1662690 h 2497842"/>
              <a:gd name="connsiteX10" fmla="*/ 14946 w 1548384"/>
              <a:gd name="connsiteY10" fmla="*/ 1880628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82127 w 1548384"/>
              <a:gd name="connsiteY9" fmla="*/ 1666246 h 2497842"/>
              <a:gd name="connsiteX10" fmla="*/ 14946 w 1548384"/>
              <a:gd name="connsiteY10" fmla="*/ 1880628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49180 w 1548384"/>
              <a:gd name="connsiteY6" fmla="*/ 873260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75113 w 1548384"/>
              <a:gd name="connsiteY9" fmla="*/ 1666246 h 2497842"/>
              <a:gd name="connsiteX10" fmla="*/ 14946 w 1548384"/>
              <a:gd name="connsiteY10" fmla="*/ 1880628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03376 w 1548384"/>
              <a:gd name="connsiteY5" fmla="*/ 620274 h 2497842"/>
              <a:gd name="connsiteX6" fmla="*/ 863208 w 1548384"/>
              <a:gd name="connsiteY6" fmla="*/ 869704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75113 w 1548384"/>
              <a:gd name="connsiteY9" fmla="*/ 1666246 h 2497842"/>
              <a:gd name="connsiteX10" fmla="*/ 14946 w 1548384"/>
              <a:gd name="connsiteY10" fmla="*/ 1880628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10390 w 1548384"/>
              <a:gd name="connsiteY5" fmla="*/ 623830 h 2497842"/>
              <a:gd name="connsiteX6" fmla="*/ 863208 w 1548384"/>
              <a:gd name="connsiteY6" fmla="*/ 869704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75113 w 1548384"/>
              <a:gd name="connsiteY9" fmla="*/ 1666246 h 2497842"/>
              <a:gd name="connsiteX10" fmla="*/ 14946 w 1548384"/>
              <a:gd name="connsiteY10" fmla="*/ 1880628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10390 w 1548384"/>
              <a:gd name="connsiteY5" fmla="*/ 623830 h 2497842"/>
              <a:gd name="connsiteX6" fmla="*/ 863208 w 1548384"/>
              <a:gd name="connsiteY6" fmla="*/ 869704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75113 w 1548384"/>
              <a:gd name="connsiteY9" fmla="*/ 1666246 h 2497842"/>
              <a:gd name="connsiteX10" fmla="*/ 14946 w 1548384"/>
              <a:gd name="connsiteY10" fmla="*/ 1880628 h 2497842"/>
              <a:gd name="connsiteX0" fmla="*/ 14946 w 1548384"/>
              <a:gd name="connsiteY0" fmla="*/ 1880628 h 2497842"/>
              <a:gd name="connsiteX1" fmla="*/ 0 w 1548384"/>
              <a:gd name="connsiteY1" fmla="*/ 2497842 h 2497842"/>
              <a:gd name="connsiteX2" fmla="*/ 1548384 w 1548384"/>
              <a:gd name="connsiteY2" fmla="*/ 2491746 h 2497842"/>
              <a:gd name="connsiteX3" fmla="*/ 1537863 w 1548384"/>
              <a:gd name="connsiteY3" fmla="*/ 0 h 2497842"/>
              <a:gd name="connsiteX4" fmla="*/ 1414272 w 1548384"/>
              <a:gd name="connsiteY4" fmla="*/ 260610 h 2497842"/>
              <a:gd name="connsiteX5" fmla="*/ 1110390 w 1548384"/>
              <a:gd name="connsiteY5" fmla="*/ 623830 h 2497842"/>
              <a:gd name="connsiteX6" fmla="*/ 863208 w 1548384"/>
              <a:gd name="connsiteY6" fmla="*/ 869704 h 2497842"/>
              <a:gd name="connsiteX7" fmla="*/ 666300 w 1548384"/>
              <a:gd name="connsiteY7" fmla="*/ 1063759 h 2497842"/>
              <a:gd name="connsiteX8" fmla="*/ 449433 w 1548384"/>
              <a:gd name="connsiteY8" fmla="*/ 1312679 h 2497842"/>
              <a:gd name="connsiteX9" fmla="*/ 175113 w 1548384"/>
              <a:gd name="connsiteY9" fmla="*/ 1666246 h 2497842"/>
              <a:gd name="connsiteX10" fmla="*/ 14946 w 1548384"/>
              <a:gd name="connsiteY10" fmla="*/ 1880628 h 249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384" h="2497842">
                <a:moveTo>
                  <a:pt x="14946" y="1880628"/>
                </a:moveTo>
                <a:lnTo>
                  <a:pt x="0" y="2497842"/>
                </a:lnTo>
                <a:lnTo>
                  <a:pt x="1548384" y="2491746"/>
                </a:lnTo>
                <a:lnTo>
                  <a:pt x="1537863" y="0"/>
                </a:lnTo>
                <a:lnTo>
                  <a:pt x="1414272" y="260610"/>
                </a:lnTo>
                <a:lnTo>
                  <a:pt x="1110390" y="623830"/>
                </a:lnTo>
                <a:cubicBezTo>
                  <a:pt x="1042024" y="705788"/>
                  <a:pt x="945602" y="787746"/>
                  <a:pt x="863208" y="869704"/>
                </a:cubicBezTo>
                <a:lnTo>
                  <a:pt x="666300" y="1063759"/>
                </a:lnTo>
                <a:lnTo>
                  <a:pt x="449433" y="1312679"/>
                </a:lnTo>
                <a:lnTo>
                  <a:pt x="175113" y="1666246"/>
                </a:lnTo>
                <a:cubicBezTo>
                  <a:pt x="122893" y="1738892"/>
                  <a:pt x="95222" y="1825764"/>
                  <a:pt x="14946" y="1880628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45345" y="1390575"/>
            <a:ext cx="0" cy="5289547"/>
          </a:xfrm>
          <a:prstGeom prst="line">
            <a:avLst/>
          </a:prstGeom>
          <a:noFill/>
          <a:ln w="698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3352117" y="3588455"/>
            <a:ext cx="154367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Event occurs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31865" y="4306600"/>
            <a:ext cx="914400" cy="105475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68501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8-11-15_09-28-3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31187"/>
            <a:ext cx="12194672" cy="59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5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Helvetica"/>
              </a:rPr>
              <a:t>Where could this be useful?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527368"/>
              </p:ext>
            </p:extLst>
          </p:nvPr>
        </p:nvGraphicFramePr>
        <p:xfrm>
          <a:off x="1551009" y="1134319"/>
          <a:ext cx="8958804" cy="541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4347785" y="3272744"/>
            <a:ext cx="1180617" cy="2801073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1002" y="5535724"/>
            <a:ext cx="1187948" cy="538093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6197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333</Words>
  <Application>Microsoft Office PowerPoint</Application>
  <PresentationFormat>Breedbeeld</PresentationFormat>
  <Paragraphs>59</Paragraphs>
  <Slides>9</Slides>
  <Notes>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Gotham Extra Light</vt:lpstr>
      <vt:lpstr>Gotham Medium</vt:lpstr>
      <vt:lpstr>Helvetica</vt:lpstr>
      <vt:lpstr>Helvetica Light</vt:lpstr>
      <vt:lpstr>Helvetica Neue</vt:lpstr>
      <vt:lpstr>Helvetica Neue Light</vt:lpstr>
      <vt:lpstr>Helvetica Neue Medium</vt:lpstr>
      <vt:lpstr>Black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watnic03@outlook.com</dc:creator>
  <cp:lastModifiedBy>Helena de Jong</cp:lastModifiedBy>
  <cp:revision>16</cp:revision>
  <dcterms:created xsi:type="dcterms:W3CDTF">2018-11-13T15:11:59Z</dcterms:created>
  <dcterms:modified xsi:type="dcterms:W3CDTF">2018-11-19T11:17:25Z</dcterms:modified>
</cp:coreProperties>
</file>